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3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3603728" y="5958526"/>
            <a:ext cx="5540272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  <a:reflection blurRad="6350" stA="50000" endA="300" endPos="900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-10094" y="1041273"/>
            <a:ext cx="3613822" cy="58201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67" name="Shape 67"/>
          <p:cNvSpPr/>
          <p:nvPr/>
        </p:nvSpPr>
        <p:spPr>
          <a:xfrm>
            <a:off x="328040" y="1195387"/>
            <a:ext cx="2772552" cy="421653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</a:rPr>
              <a:t>奇幻星云 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</a:rPr>
              <a:t>不锈钢隔热办公杯</a:t>
            </a: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rgbClr val="78492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rgbClr val="78492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产品型号：</a:t>
            </a:r>
            <a:r>
              <a:rPr lang="en-US" sz="1200" b="1" dirty="0" smtClean="0">
                <a:solidFill>
                  <a:srgbClr val="78492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DSM-BF090</a:t>
            </a:r>
            <a:endParaRPr sz="1200" b="1" dirty="0">
              <a:solidFill>
                <a:srgbClr val="78492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88.00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22.00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不锈钢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304+PP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容量：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45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0ml                        </a:t>
            </a:r>
          </a:p>
          <a:p>
            <a:pPr lvl="0">
              <a:lnSpc>
                <a:spcPct val="150000"/>
              </a:lnSpc>
            </a:pP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产品尺寸：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15.8×11.2×13.6cm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装箱数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24pcs/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altLang="zh-CN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、食品级材质，使用安全放心。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、双层结构，保温隔热。               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、经典款式，适合不同场合使用。</a:t>
            </a:r>
          </a:p>
        </p:txBody>
      </p:sp>
      <p:pic>
        <p:nvPicPr>
          <p:cNvPr id="3074" name="Picture 2" descr="C:\Users\Administrator\Desktop\4-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8014" y="1157440"/>
            <a:ext cx="4544801" cy="4677104"/>
          </a:xfrm>
          <a:prstGeom prst="rect">
            <a:avLst/>
          </a:prstGeom>
          <a:noFill/>
        </p:spPr>
      </p:pic>
      <p:grpSp>
        <p:nvGrpSpPr>
          <p:cNvPr id="2" name="组合 16"/>
          <p:cNvGrpSpPr/>
          <p:nvPr/>
        </p:nvGrpSpPr>
        <p:grpSpPr>
          <a:xfrm>
            <a:off x="-10093" y="160826"/>
            <a:ext cx="3625156" cy="904036"/>
            <a:chOff x="-10093" y="160826"/>
            <a:chExt cx="3625156" cy="904036"/>
          </a:xfrm>
        </p:grpSpPr>
        <p:sp>
          <p:nvSpPr>
            <p:cNvPr id="15" name="矩形 14"/>
            <p:cNvSpPr/>
            <p:nvPr/>
          </p:nvSpPr>
          <p:spPr>
            <a:xfrm>
              <a:off x="0" y="160826"/>
              <a:ext cx="3603728" cy="58247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55178" y="223680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奇幻星云系列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-10093" y="757085"/>
              <a:ext cx="36251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方正超粗黑_GBK" panose="03000509000000000000" pitchFamily="65" charset="-122"/>
                  <a:ea typeface="方正超粗黑_GBK" panose="03000509000000000000" pitchFamily="65" charset="-122"/>
                </a:rPr>
                <a:t>MICKEY MOUSE FANTASY NEBULA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endParaRPr>
            </a:p>
          </p:txBody>
        </p:sp>
      </p:grpSp>
      <p:pic>
        <p:nvPicPr>
          <p:cNvPr id="3075" name="Picture 3" descr="C:\Users\Administrator\Desktop\不锈钢隔热杯-0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938" y="5204177"/>
            <a:ext cx="2281253" cy="1574800"/>
          </a:xfrm>
          <a:prstGeom prst="rect">
            <a:avLst/>
          </a:prstGeom>
          <a:noFill/>
        </p:spPr>
      </p:pic>
      <p:sp>
        <p:nvSpPr>
          <p:cNvPr id="18" name="矩形 17"/>
          <p:cNvSpPr/>
          <p:nvPr/>
        </p:nvSpPr>
        <p:spPr>
          <a:xfrm>
            <a:off x="5839080" y="5947237"/>
            <a:ext cx="31130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简约至美，持久保温</a:t>
            </a:r>
            <a:endParaRPr lang="zh-CN" altLang="en-US" sz="24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724673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4913</TotalTime>
  <Words>76</Words>
  <Application>Microsoft Office PowerPoint</Application>
  <PresentationFormat>全屏显示(4:3)</PresentationFormat>
  <Paragraphs>18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567</cp:revision>
  <dcterms:created xsi:type="dcterms:W3CDTF">2016-12-01T07:26:00Z</dcterms:created>
  <dcterms:modified xsi:type="dcterms:W3CDTF">2018-02-09T08:22:32Z</dcterms:modified>
</cp:coreProperties>
</file>