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064862"/>
            <a:ext cx="2772552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奇幻星云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单层保温手提餐桶 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DSM-CF086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24.00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630mL </a:t>
            </a:r>
            <a:endParaRPr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不锈钢材质内胆，高密度保温发泡材质，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有效防止热量流失。   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环保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材质外壳，提手设计，方便携带。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24574" y="4894740"/>
            <a:ext cx="2769571" cy="1"/>
          </a:xfrm>
          <a:prstGeom prst="line">
            <a:avLst/>
          </a:prstGeom>
          <a:ln w="12700">
            <a:solidFill>
              <a:srgbClr val="A7A7A7"/>
            </a:solidFill>
            <a:miter lim="400000"/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lvl="0" algn="ctr" defTabSz="825500">
              <a:defRPr sz="5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4098" name="Picture 2" descr="C:\Users\Administrator\Desktop\3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7822" y="588764"/>
            <a:ext cx="4075289" cy="5820138"/>
          </a:xfrm>
          <a:prstGeom prst="rect">
            <a:avLst/>
          </a:prstGeom>
          <a:noFill/>
        </p:spPr>
      </p:pic>
      <p:pic>
        <p:nvPicPr>
          <p:cNvPr id="4101" name="Picture 5" descr="C:\Users\Administrator\Desktop\不锈钢保温饭盒-改-02.jpg"/>
          <p:cNvPicPr>
            <a:picLocks noChangeAspect="1" noChangeArrowheads="1"/>
          </p:cNvPicPr>
          <p:nvPr/>
        </p:nvPicPr>
        <p:blipFill>
          <a:blip r:embed="rId4"/>
          <a:srcRect l="38113" r="23163"/>
          <a:stretch>
            <a:fillRect/>
          </a:stretch>
        </p:blipFill>
        <p:spPr bwMode="auto">
          <a:xfrm>
            <a:off x="0" y="4867637"/>
            <a:ext cx="3615063" cy="1992573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603728" y="5958526"/>
            <a:ext cx="55402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04178" y="5947237"/>
            <a:ext cx="3747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美味随身带，健康又营养</a:t>
            </a:r>
          </a:p>
        </p:txBody>
      </p:sp>
    </p:spTree>
    <p:extLst>
      <p:ext uri="{BB962C8B-B14F-4D97-AF65-F5344CB8AC3E}">
        <p14:creationId xmlns:p14="http://schemas.microsoft.com/office/powerpoint/2010/main" val="31664791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82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568</cp:revision>
  <dcterms:created xsi:type="dcterms:W3CDTF">2016-12-01T07:26:00Z</dcterms:created>
  <dcterms:modified xsi:type="dcterms:W3CDTF">2018-02-09T08:22:43Z</dcterms:modified>
</cp:coreProperties>
</file>