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064862"/>
            <a:ext cx="2772552" cy="396262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奇幻星云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双层保温手提餐桶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DSM-CF087</a:t>
            </a:r>
            <a:endParaRPr sz="1200" b="1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36.00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不锈钢（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）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930mL</a:t>
            </a:r>
            <a:endParaRPr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不锈钢材质内胆，高密度保温发泡材质，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有效防止热量流失。               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环保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材质外壳，提手设计，方便携带。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24574" y="4923050"/>
            <a:ext cx="2769571" cy="1"/>
          </a:xfrm>
          <a:prstGeom prst="line">
            <a:avLst/>
          </a:prstGeom>
          <a:ln w="12700">
            <a:solidFill>
              <a:srgbClr val="A7A7A7"/>
            </a:solidFill>
            <a:miter lim="400000"/>
            <a:headEnd type="oval"/>
            <a:tailEnd type="stealth"/>
          </a:ln>
        </p:spPr>
        <p:txBody>
          <a:bodyPr lIns="50800" tIns="50800" rIns="50800" bIns="50800" anchor="ctr"/>
          <a:lstStyle/>
          <a:p>
            <a:pPr lvl="0" algn="ctr" defTabSz="825500">
              <a:defRPr sz="5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奇幻星云系列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MICKEY MOUSE FANTASY NEBULA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5122" name="Picture 2" descr="C:\Users\Administrator\Desktop\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5063" y="-327378"/>
            <a:ext cx="4842236" cy="6736280"/>
          </a:xfrm>
          <a:prstGeom prst="rect">
            <a:avLst/>
          </a:prstGeom>
          <a:noFill/>
        </p:spPr>
      </p:pic>
      <p:pic>
        <p:nvPicPr>
          <p:cNvPr id="5123" name="Picture 3" descr="C:\Users\Administrator\Desktop\不锈钢保温饭盒-改-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0094" y="4844027"/>
            <a:ext cx="3625157" cy="2013973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603728" y="6127861"/>
            <a:ext cx="554027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9080" y="6116572"/>
            <a:ext cx="3113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给您健康保温生活</a:t>
            </a:r>
            <a:endParaRPr lang="zh-CN" altLang="en-US" sz="2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7310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</TotalTime>
  <Words>79</Words>
  <Application>Microsoft Office PowerPoint</Application>
  <PresentationFormat>全屏显示(4:3)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569</cp:revision>
  <dcterms:created xsi:type="dcterms:W3CDTF">2016-12-01T07:26:00Z</dcterms:created>
  <dcterms:modified xsi:type="dcterms:W3CDTF">2018-02-09T08:22:54Z</dcterms:modified>
</cp:coreProperties>
</file>