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3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istrator\Desktop\4W4A2455-XI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4841550"/>
          </a:xfrm>
          <a:prstGeom prst="rect">
            <a:avLst/>
          </a:prstGeom>
          <a:noFill/>
        </p:spPr>
      </p:pic>
      <p:grpSp>
        <p:nvGrpSpPr>
          <p:cNvPr id="2" name="组合 2"/>
          <p:cNvGrpSpPr/>
          <p:nvPr/>
        </p:nvGrpSpPr>
        <p:grpSpPr>
          <a:xfrm>
            <a:off x="-11289" y="160826"/>
            <a:ext cx="3465689" cy="888647"/>
            <a:chOff x="-10093" y="160826"/>
            <a:chExt cx="3625156" cy="888647"/>
          </a:xfrm>
        </p:grpSpPr>
        <p:sp>
          <p:nvSpPr>
            <p:cNvPr id="4" name="矩形 3"/>
            <p:cNvSpPr/>
            <p:nvPr/>
          </p:nvSpPr>
          <p:spPr>
            <a:xfrm>
              <a:off x="0" y="160826"/>
              <a:ext cx="3603728" cy="58247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55178" y="223680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奇幻星云系列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-10093" y="757085"/>
              <a:ext cx="3625156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方正超粗黑_GBK" panose="03000509000000000000" pitchFamily="65" charset="-122"/>
                  <a:ea typeface="方正超粗黑_GBK" panose="03000509000000000000" pitchFamily="65" charset="-122"/>
                </a:rPr>
                <a:t>MICKEY MOUSE FANTASY NEBULA</a:t>
              </a:r>
              <a:endParaRPr lang="zh-CN" altLang="en-US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endParaRPr>
            </a:p>
          </p:txBody>
        </p:sp>
      </p:grpSp>
      <p:sp>
        <p:nvSpPr>
          <p:cNvPr id="7" name="Shape 66"/>
          <p:cNvSpPr/>
          <p:nvPr/>
        </p:nvSpPr>
        <p:spPr>
          <a:xfrm>
            <a:off x="0" y="4841550"/>
            <a:ext cx="9144000" cy="20164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7801" y="5113868"/>
            <a:ext cx="1409136" cy="14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矩形 12"/>
          <p:cNvSpPr/>
          <p:nvPr/>
        </p:nvSpPr>
        <p:spPr>
          <a:xfrm>
            <a:off x="7775106" y="5811224"/>
            <a:ext cx="1266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扫二维码</a:t>
            </a: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动图展现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11289" y="1049473"/>
            <a:ext cx="3445204" cy="369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5513" y="1055882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可爱造型，清爽宜人 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Shape 77"/>
          <p:cNvSpPr/>
          <p:nvPr/>
        </p:nvSpPr>
        <p:spPr>
          <a:xfrm>
            <a:off x="189437" y="4816291"/>
            <a:ext cx="3244478" cy="2077492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奇幻星云 五入搪瓷碗</a:t>
            </a:r>
          </a:p>
          <a:p>
            <a:pPr lvl="0"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/>
                </a:solidFill>
              </a:rPr>
              <a:t>产品型号：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DSM-CF096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市场参考价格：</a:t>
            </a:r>
            <a:r>
              <a:rPr lang="en-US" altLang="zh-CN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148.00   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批发价：</a:t>
            </a:r>
            <a:r>
              <a:rPr lang="en-US" altLang="zh-CN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36.00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规格：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10×10×5cm  12×12×5.5cm    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     14×14×6cm  16×16×6.5cm              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     18×18×7cm 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材质：搪瓷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+PP          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18pcs/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sp>
        <p:nvSpPr>
          <p:cNvPr id="21" name="Shape 77"/>
          <p:cNvSpPr/>
          <p:nvPr/>
        </p:nvSpPr>
        <p:spPr>
          <a:xfrm>
            <a:off x="3433915" y="5113868"/>
            <a:ext cx="2643328" cy="975973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、美观大方，易清洗，干净卫生；</a:t>
            </a: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、结实耐用，不易生锈；</a:t>
            </a: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、不同容量，满足家庭不同使用需求。</a:t>
            </a: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72140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4913</TotalTime>
  <Words>90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571</cp:revision>
  <dcterms:created xsi:type="dcterms:W3CDTF">2016-12-01T07:26:00Z</dcterms:created>
  <dcterms:modified xsi:type="dcterms:W3CDTF">2018-02-09T08:23:15Z</dcterms:modified>
</cp:coreProperties>
</file>