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3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8194" name="Picture 2" descr="C:\Users\Administrator\Desktop\4W4A2427-xi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3728" y="-14428"/>
            <a:ext cx="5542845" cy="6860884"/>
          </a:xfrm>
          <a:prstGeom prst="rect">
            <a:avLst/>
          </a:prstGeom>
          <a:noFill/>
        </p:spPr>
      </p:pic>
      <p:sp>
        <p:nvSpPr>
          <p:cNvPr id="4" name="Shape 67"/>
          <p:cNvSpPr/>
          <p:nvPr/>
        </p:nvSpPr>
        <p:spPr>
          <a:xfrm>
            <a:off x="328040" y="1100865"/>
            <a:ext cx="2992164" cy="47012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奇幻星云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保鲜盒二件套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rgbClr val="78492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rgbClr val="7849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rgbClr val="7849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DSM-CF089</a:t>
            </a:r>
            <a:endParaRPr sz="1200" b="1" dirty="0">
              <a:solidFill>
                <a:srgbClr val="78492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118.00     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批发价：</a:t>
            </a:r>
            <a:r>
              <a:rPr lang="en-US" altLang="zh-CN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29.00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规格：小号 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12.6×12.6×6.4cm 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    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大号 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14.5×14.5×7.5cm  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420mL/730mL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PP+SBC+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不锈钢（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304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） 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24pcs/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密封圈设计，有效方式汤汁洒漏。       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透明视窗设计，食材一目了然。         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不锈钢盒身，清洗方便。               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环保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PP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外壳，双层隔热。                 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5.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底部圈纹设计，防滑、耐磨。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-10093" y="160826"/>
            <a:ext cx="3625156" cy="904036"/>
            <a:chOff x="-10093" y="160826"/>
            <a:chExt cx="3625156" cy="904036"/>
          </a:xfrm>
        </p:grpSpPr>
        <p:sp>
          <p:nvSpPr>
            <p:cNvPr id="11" name="矩形 10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55178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奇幻星云系列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MICKEY MOUSE FANTASY NEBULA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3792167" y="160826"/>
            <a:ext cx="53518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MICKEY MOUSE</a:t>
            </a:r>
          </a:p>
          <a:p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PRESERVATION BOX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方正超粗黑_GBK" panose="03000509000000000000" pitchFamily="65" charset="-122"/>
              <a:ea typeface="方正超粗黑_GBK" panose="03000509000000000000" pitchFamily="65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0336" y="1438903"/>
            <a:ext cx="1178216" cy="35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491" y="5663652"/>
            <a:ext cx="1244733" cy="112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矩形 19"/>
          <p:cNvSpPr/>
          <p:nvPr/>
        </p:nvSpPr>
        <p:spPr>
          <a:xfrm>
            <a:off x="1764256" y="5811224"/>
            <a:ext cx="1266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扫二维码</a:t>
            </a: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动图展现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03728" y="5992393"/>
            <a:ext cx="5540272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  <a:reflection blurRad="6350" stA="50000" endA="300" endPos="900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20268" y="5981104"/>
            <a:ext cx="3431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保鲜多用，健康无异味</a:t>
            </a:r>
            <a:endParaRPr lang="zh-CN" altLang="en-US" sz="24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35012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4913</TotalTime>
  <Words>123</Words>
  <Application>Microsoft Office PowerPoint</Application>
  <PresentationFormat>全屏显示(4:3)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572</cp:revision>
  <dcterms:created xsi:type="dcterms:W3CDTF">2016-12-01T07:26:00Z</dcterms:created>
  <dcterms:modified xsi:type="dcterms:W3CDTF">2018-02-09T08:23:25Z</dcterms:modified>
</cp:coreProperties>
</file>