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4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史丹利-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35" y="0"/>
            <a:ext cx="9152268" cy="6858000"/>
          </a:xfrm>
          <a:prstGeom prst="rect">
            <a:avLst/>
          </a:prstGeom>
        </p:spPr>
      </p:pic>
      <p:pic>
        <p:nvPicPr>
          <p:cNvPr id="12" name="图片 11" descr="史丹利-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56" y="1643050"/>
            <a:ext cx="1255103" cy="4929198"/>
          </a:xfrm>
          <a:prstGeom prst="rect">
            <a:avLst/>
          </a:prstGeom>
        </p:spPr>
      </p:pic>
      <p:pic>
        <p:nvPicPr>
          <p:cNvPr id="14" name="图片 13" descr="史丹利-1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57554" y="1785927"/>
            <a:ext cx="1120103" cy="4500594"/>
          </a:xfrm>
          <a:prstGeom prst="rect">
            <a:avLst/>
          </a:prstGeom>
        </p:spPr>
      </p:pic>
      <p:sp>
        <p:nvSpPr>
          <p:cNvPr id="4" name="Shape 70"/>
          <p:cNvSpPr/>
          <p:nvPr/>
        </p:nvSpPr>
        <p:spPr>
          <a:xfrm>
            <a:off x="4985385" y="4100195"/>
            <a:ext cx="3825240" cy="240728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lvl="0" fontAlgn="auto">
              <a:lnSpc>
                <a:spcPct val="100000"/>
              </a:lnSpc>
            </a:pP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109.00</a:t>
            </a:r>
          </a:p>
          <a:p>
            <a:pPr lvl="0" fontAlgn="auto">
              <a:lnSpc>
                <a:spcPct val="100000"/>
              </a:lnSpc>
            </a:pP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66</a:t>
            </a:r>
            <a:r>
              <a:rPr sz="1400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黑体" panose="02010609060101010101" charset="-122"/>
              </a:rPr>
              <a:t>.00</a:t>
            </a:r>
          </a:p>
          <a:p>
            <a:pPr lvl="0" fontAlgn="auto">
              <a:lnSpc>
                <a:spcPct val="100000"/>
              </a:lnSpc>
            </a:pPr>
            <a:endParaRPr lang="en-US" altLang="zh-CN" sz="1400" b="1" dirty="0" smtClean="0">
              <a:solidFill>
                <a:schemeClr val="bg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STCT20001  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柔性管型手电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规  格：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26×5.1×5.2cm</a:t>
            </a:r>
            <a:endParaRPr lang="en-US" altLang="zh-CN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材  质：塑料外盒，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LED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灯泡</a:t>
            </a:r>
            <a:endParaRPr lang="zh-CN" altLang="en-US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装箱明细：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36PCS/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箱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defRPr/>
            </a:pP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defRPr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外型专利产品，新奇特！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家用、车用、野营必备产品！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可吊、可绕、可夹、可吸、可拉伸！多种使用方式，适合任何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场景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需求；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·LED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灯，节能，环保；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·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干电池配置，调换方便，确保无外接电源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时长时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间使用；</a:t>
            </a:r>
            <a:endParaRPr lang="en-US" altLang="zh-CN" sz="900" dirty="0" smtClean="0">
              <a:solidFill>
                <a:schemeClr val="bg1">
                  <a:lumMod val="6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876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4880</TotalTime>
  <Words>102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471</cp:revision>
  <dcterms:created xsi:type="dcterms:W3CDTF">2016-12-01T07:26:00Z</dcterms:created>
  <dcterms:modified xsi:type="dcterms:W3CDTF">2018-02-09T07:25:32Z</dcterms:modified>
</cp:coreProperties>
</file>