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 l="33773" t="11487" r="38412" b="18952"/>
          <a:stretch>
            <a:fillRect/>
          </a:stretch>
        </p:blipFill>
        <p:spPr bwMode="auto">
          <a:xfrm>
            <a:off x="3599972" y="0"/>
            <a:ext cx="55440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254767"/>
            <a:ext cx="2657136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原始纹理系列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不锈钢轻量真空保温杯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DSM-BF152 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6.3×19.2cm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390ml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304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杯盖双螺旋设计，品质感强。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茶隔可分离，清洗方便。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设计简洁大方。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轻量化工艺，保温效果好，方便携带。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原始纹理系列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1">
                      <a:lumMod val="5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NATURAL TEXTURE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883778" y="5836024"/>
            <a:ext cx="2570810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超轻杯身，方便携带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171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088" y="45582"/>
            <a:ext cx="1758950" cy="1279525"/>
          </a:xfrm>
          <a:prstGeom prst="rect">
            <a:avLst/>
          </a:prstGeom>
          <a:noFill/>
        </p:spPr>
      </p:pic>
      <p:pic>
        <p:nvPicPr>
          <p:cNvPr id="12290" name="Picture 2" descr="C:\Users\Administrator\Desktop\hei2.png"/>
          <p:cNvPicPr>
            <a:picLocks noChangeAspect="1" noChangeArrowheads="1"/>
          </p:cNvPicPr>
          <p:nvPr/>
        </p:nvPicPr>
        <p:blipFill>
          <a:blip r:embed="rId5"/>
          <a:srcRect l="10017" r="5246"/>
          <a:stretch>
            <a:fillRect/>
          </a:stretch>
        </p:blipFill>
        <p:spPr bwMode="auto">
          <a:xfrm>
            <a:off x="241993" y="5376861"/>
            <a:ext cx="2916792" cy="1336229"/>
          </a:xfrm>
          <a:prstGeom prst="rect">
            <a:avLst/>
          </a:prstGeom>
          <a:noFill/>
        </p:spPr>
      </p:pic>
      <p:pic>
        <p:nvPicPr>
          <p:cNvPr id="12291" name="Picture 3" descr="C:\Users\Administrator\Desktop\57-68-0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5063" y="15274"/>
            <a:ext cx="1096962" cy="197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81316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92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573</cp:revision>
  <dcterms:created xsi:type="dcterms:W3CDTF">2016-12-01T07:26:00Z</dcterms:created>
  <dcterms:modified xsi:type="dcterms:W3CDTF">2018-02-09T08:23:36Z</dcterms:modified>
</cp:coreProperties>
</file>