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441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/>
          <a:srcRect l="-204" t="10091" b="2022"/>
          <a:stretch>
            <a:fillRect/>
          </a:stretch>
        </p:blipFill>
        <p:spPr bwMode="auto">
          <a:xfrm>
            <a:off x="3603728" y="0"/>
            <a:ext cx="555415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6" name="Shape 66"/>
          <p:cNvSpPr/>
          <p:nvPr/>
        </p:nvSpPr>
        <p:spPr>
          <a:xfrm>
            <a:off x="-10094" y="1041273"/>
            <a:ext cx="3613822" cy="5820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67" name="Shape 67"/>
          <p:cNvSpPr/>
          <p:nvPr/>
        </p:nvSpPr>
        <p:spPr>
          <a:xfrm>
            <a:off x="328040" y="1041273"/>
            <a:ext cx="2490423" cy="472437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chemeClr val="bg2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原始纹理系列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chemeClr val="bg2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不锈钢保温按盖杯</a:t>
            </a:r>
          </a:p>
          <a:p>
            <a:pPr lvl="0">
              <a:lnSpc>
                <a:spcPct val="150000"/>
              </a:lnSpc>
            </a:pPr>
            <a:endParaRPr lang="en-US" sz="1100" dirty="0" smtClean="0">
              <a:solidFill>
                <a:schemeClr val="bg2">
                  <a:lumMod val="75000"/>
                </a:schemeClr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 smtClean="0">
                <a:solidFill>
                  <a:schemeClr val="bg2">
                    <a:lumMod val="75000"/>
                  </a:schemeClr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产品型号：</a:t>
            </a:r>
            <a:r>
              <a:rPr lang="en-US" sz="1200" b="1" dirty="0" smtClean="0">
                <a:solidFill>
                  <a:schemeClr val="bg2">
                    <a:lumMod val="75000"/>
                  </a:schemeClr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DSM-BF151</a:t>
            </a:r>
            <a:endParaRPr sz="1200" b="1" dirty="0">
              <a:solidFill>
                <a:schemeClr val="bg2">
                  <a:lumMod val="75000"/>
                </a:schemeClr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市场</a:t>
            </a:r>
            <a:r>
              <a:rPr lang="zh-CN" altLang="en-US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参考</a:t>
            </a:r>
            <a:r>
              <a:rPr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价：</a:t>
            </a:r>
            <a:r>
              <a:rPr lang="en-US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148.00</a:t>
            </a:r>
            <a:endParaRPr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sz="12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批发价</a:t>
            </a:r>
            <a:r>
              <a:rPr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 36.00</a:t>
            </a:r>
            <a:endParaRPr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规格：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7.4×23cm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容量：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420ml 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材质：不锈钢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+PP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装箱明细：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24pcs/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箱</a:t>
            </a:r>
            <a:endParaRPr lang="en-US" altLang="zh-CN" sz="1100" b="1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endParaRPr lang="en-US" sz="1100" b="1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功能简介：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1.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食品级材质，使用安全放心。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2.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杯嘴设计巧妙，弧度与人嘴更贴合。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3.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按盖设计，操作便捷。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4.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产品适合居家，办公，车载等环境。</a:t>
            </a:r>
          </a:p>
          <a:p>
            <a:pPr lvl="0">
              <a:lnSpc>
                <a:spcPct val="150000"/>
              </a:lnSpc>
            </a:pPr>
            <a:endParaRPr sz="1100" dirty="0">
              <a:solidFill>
                <a:schemeClr val="bg2">
                  <a:lumMod val="75000"/>
                </a:schemeClr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</p:txBody>
      </p:sp>
      <p:grpSp>
        <p:nvGrpSpPr>
          <p:cNvPr id="2" name="组合 16"/>
          <p:cNvGrpSpPr/>
          <p:nvPr/>
        </p:nvGrpSpPr>
        <p:grpSpPr>
          <a:xfrm>
            <a:off x="-10093" y="160826"/>
            <a:ext cx="3625156" cy="904036"/>
            <a:chOff x="-10093" y="160826"/>
            <a:chExt cx="3625156" cy="904036"/>
          </a:xfrm>
        </p:grpSpPr>
        <p:sp>
          <p:nvSpPr>
            <p:cNvPr id="15" name="矩形 14"/>
            <p:cNvSpPr/>
            <p:nvPr/>
          </p:nvSpPr>
          <p:spPr>
            <a:xfrm>
              <a:off x="0" y="160826"/>
              <a:ext cx="3603728" cy="58247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55178" y="223680"/>
              <a:ext cx="20313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原始纹理系列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-10093" y="757085"/>
              <a:ext cx="362515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 smtClean="0">
                  <a:solidFill>
                    <a:schemeClr val="accent1">
                      <a:lumMod val="50000"/>
                    </a:schemeClr>
                  </a:solidFill>
                  <a:latin typeface="方正超粗黑_GBK" panose="03000509000000000000" pitchFamily="65" charset="-122"/>
                  <a:ea typeface="方正超粗黑_GBK" panose="03000509000000000000" pitchFamily="65" charset="-122"/>
                </a:rPr>
                <a:t>NATURAL TEXTURE</a:t>
              </a:r>
              <a:endParaRPr lang="zh-CN" altLang="en-US" sz="1400" dirty="0">
                <a:solidFill>
                  <a:schemeClr val="accent1">
                    <a:lumMod val="50000"/>
                  </a:schemeClr>
                </a:solidFill>
                <a:latin typeface="方正超粗黑_GBK" panose="03000509000000000000" pitchFamily="65" charset="-122"/>
                <a:ea typeface="方正超粗黑_GBK" panose="03000509000000000000" pitchFamily="65" charset="-122"/>
              </a:endParaRPr>
            </a:p>
          </p:txBody>
        </p:sp>
      </p:grpSp>
      <p:pic>
        <p:nvPicPr>
          <p:cNvPr id="7171" name="Picture 3" descr="C:\Users\Administrator\Desktop\57-68-10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04088" y="45582"/>
            <a:ext cx="1758950" cy="1279525"/>
          </a:xfrm>
          <a:prstGeom prst="rect">
            <a:avLst/>
          </a:prstGeom>
          <a:noFill/>
        </p:spPr>
      </p:pic>
      <p:pic>
        <p:nvPicPr>
          <p:cNvPr id="13318" name="Picture 6" descr="C:\Users\Administrator\Desktop\2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0304" y="5359913"/>
            <a:ext cx="2439104" cy="1371154"/>
          </a:xfrm>
          <a:prstGeom prst="rect">
            <a:avLst/>
          </a:prstGeom>
          <a:noFill/>
        </p:spPr>
      </p:pic>
      <p:pic>
        <p:nvPicPr>
          <p:cNvPr id="13321" name="Picture 9" descr="C:\Users\Administrator\Desktop\57-68-07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69112" y="3527567"/>
            <a:ext cx="1096963" cy="1974850"/>
          </a:xfrm>
          <a:prstGeom prst="rect">
            <a:avLst/>
          </a:prstGeom>
          <a:noFill/>
        </p:spPr>
      </p:pic>
      <p:sp>
        <p:nvSpPr>
          <p:cNvPr id="29" name="矩形 28"/>
          <p:cNvSpPr/>
          <p:nvPr/>
        </p:nvSpPr>
        <p:spPr>
          <a:xfrm>
            <a:off x="3750635" y="5992375"/>
            <a:ext cx="2623271" cy="400110"/>
          </a:xfrm>
          <a:prstGeom prst="rect">
            <a:avLst/>
          </a:prstGeom>
          <a:solidFill>
            <a:srgbClr val="996600"/>
          </a:solidFill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造型前卫，图案时尚</a:t>
            </a:r>
            <a:endParaRPr lang="zh-CN" altLang="en-US" sz="20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600322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4914</TotalTime>
  <Words>94</Words>
  <Application>Microsoft Office PowerPoint</Application>
  <PresentationFormat>全屏显示(4:3)</PresentationFormat>
  <Paragraphs>19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574</cp:revision>
  <dcterms:created xsi:type="dcterms:W3CDTF">2016-12-01T07:26:00Z</dcterms:created>
  <dcterms:modified xsi:type="dcterms:W3CDTF">2018-02-09T08:23:45Z</dcterms:modified>
</cp:coreProperties>
</file>