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fh.jpg"/>
          <p:cNvPicPr>
            <a:picLocks noChangeAspect="1" noChangeArrowheads="1"/>
          </p:cNvPicPr>
          <p:nvPr/>
        </p:nvPicPr>
        <p:blipFill>
          <a:blip r:embed="rId3"/>
          <a:srcRect l="14316" r="1802"/>
          <a:stretch>
            <a:fillRect/>
          </a:stretch>
        </p:blipFill>
        <p:spPr bwMode="auto">
          <a:xfrm>
            <a:off x="3615062" y="0"/>
            <a:ext cx="5528938" cy="6858000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121134"/>
            <a:ext cx="2913616" cy="42165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原始纹理系列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一壶四杯组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DSM-AF123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148.00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38.00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8.5×10.3cm / 14×18×24.5cm(h)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350ml×4pcs / 2.2L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PS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食品级材质，使用安全放心。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双色注塑工艺，立体镂空雕刻，品质感强。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杯壶经典搭配，实用性广。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原始纹理系列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1">
                      <a:lumMod val="5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NATURAL TEXTURE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7171" name="Picture 3" descr="C:\Users\Administrator\Desktop\57-68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4088" y="45582"/>
            <a:ext cx="1758950" cy="1279525"/>
          </a:xfrm>
          <a:prstGeom prst="rect">
            <a:avLst/>
          </a:prstGeom>
          <a:noFill/>
        </p:spPr>
      </p:pic>
      <p:pic>
        <p:nvPicPr>
          <p:cNvPr id="7173" name="Picture 5" descr="C:\Users\Administrator\Desktop\一壶四杯组-壶修改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302" y="5258149"/>
            <a:ext cx="2798493" cy="1440602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6418963" y="6244596"/>
            <a:ext cx="257081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立体雕刻，实用独特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9099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87</Words>
  <Application>Microsoft Office PowerPoint</Application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575</cp:revision>
  <dcterms:created xsi:type="dcterms:W3CDTF">2016-12-01T07:26:00Z</dcterms:created>
  <dcterms:modified xsi:type="dcterms:W3CDTF">2018-02-09T08:24:01Z</dcterms:modified>
</cp:coreProperties>
</file>