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sbd.jpg"/>
          <p:cNvPicPr>
            <a:picLocks noChangeAspect="1" noChangeArrowheads="1"/>
          </p:cNvPicPr>
          <p:nvPr/>
        </p:nvPicPr>
        <p:blipFill>
          <a:blip r:embed="rId3"/>
          <a:srcRect l="5137" t="1831" r="11034" b="744"/>
          <a:stretch>
            <a:fillRect/>
          </a:stretch>
        </p:blipFill>
        <p:spPr bwMode="auto">
          <a:xfrm>
            <a:off x="3603728" y="0"/>
            <a:ext cx="5540272" cy="6858000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DFD4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226631"/>
            <a:ext cx="2913616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原始纹理系列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双色果盘五件套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DSM-CF126</a:t>
            </a:r>
            <a:endParaRPr sz="1200" b="1" dirty="0">
              <a:solidFill>
                <a:schemeClr val="accent2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152.00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13.8×6.9cm / 26.5×12.5cm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600mL×4pcs / 4.1L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PS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双色注塑工艺，立体镂空雕刻，品质感强。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杯壶经典搭配，实用性广。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accent2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原始纹理系列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2">
                      <a:lumMod val="5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NATURAL TEXTURE</a:t>
              </a:r>
              <a:endParaRPr lang="zh-CN" altLang="en-US" sz="1400" dirty="0">
                <a:solidFill>
                  <a:schemeClr val="accent2">
                    <a:lumMod val="5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7171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088" y="45582"/>
            <a:ext cx="1758950" cy="1279525"/>
          </a:xfrm>
          <a:prstGeom prst="rect">
            <a:avLst/>
          </a:prstGeom>
          <a:noFill/>
        </p:spPr>
      </p:pic>
      <p:pic>
        <p:nvPicPr>
          <p:cNvPr id="7173" name="Picture 5" descr="C:\Users\Administrator\Desktop\一壶四杯组-壶修改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302" y="5258149"/>
            <a:ext cx="2798493" cy="1440602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6418963" y="6197096"/>
            <a:ext cx="257081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立体雕刻，实用独特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904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87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576</cp:revision>
  <dcterms:created xsi:type="dcterms:W3CDTF">2016-12-01T07:26:00Z</dcterms:created>
  <dcterms:modified xsi:type="dcterms:W3CDTF">2018-02-09T08:24:12Z</dcterms:modified>
</cp:coreProperties>
</file>