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4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istrator\Desktop\4W4A8736.jpg"/>
          <p:cNvPicPr>
            <a:picLocks noChangeAspect="1" noChangeArrowheads="1"/>
          </p:cNvPicPr>
          <p:nvPr/>
        </p:nvPicPr>
        <p:blipFill>
          <a:blip r:embed="rId3"/>
          <a:srcRect l="42203" t="38493" r="9451" b="3385"/>
          <a:stretch>
            <a:fillRect/>
          </a:stretch>
        </p:blipFill>
        <p:spPr bwMode="auto">
          <a:xfrm>
            <a:off x="3615063" y="0"/>
            <a:ext cx="5528937" cy="6861411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DFD4C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67" name="Shape 67"/>
          <p:cNvSpPr/>
          <p:nvPr/>
        </p:nvSpPr>
        <p:spPr>
          <a:xfrm>
            <a:off x="328040" y="1109341"/>
            <a:ext cx="3336809" cy="44704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原始纹理系列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隔热提手杯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accent2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accent2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accent2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DSM-AF166 </a:t>
            </a:r>
            <a:endParaRPr sz="1200" b="1" dirty="0">
              <a:solidFill>
                <a:schemeClr val="accent2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99.00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29.00</a:t>
            </a:r>
            <a:endParaRPr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6.3×20.1cm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260mL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材质：钠钙玻璃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+PP+PC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24pcs/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钠钙玻璃结合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PP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材质，健康卫生，抗冲击能力强。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密封性强，双层设计防烫手。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内外、层可拆开，易清洗。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黑体" panose="02010609060101010101" charset="-122"/>
                <a:sym typeface="黑体" panose="02010609060101010101" charset="-122"/>
              </a:rPr>
              <a:t>硅胶提手，携带方便。</a:t>
            </a:r>
            <a:endParaRPr sz="1100" b="1" dirty="0">
              <a:solidFill>
                <a:schemeClr val="tx1"/>
              </a:solidFill>
              <a:latin typeface="黑体" pitchFamily="49" charset="-122"/>
              <a:ea typeface="黑体" pitchFamily="49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原始纹理系列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accent2">
                      <a:lumMod val="50000"/>
                    </a:schemeClr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NATURAL TEXTURE</a:t>
              </a:r>
              <a:endParaRPr lang="zh-CN" altLang="en-US" sz="1400" dirty="0">
                <a:solidFill>
                  <a:schemeClr val="accent2">
                    <a:lumMod val="50000"/>
                  </a:schemeClr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360460" y="6041366"/>
            <a:ext cx="2566052" cy="400110"/>
          </a:xfrm>
          <a:prstGeom prst="rect">
            <a:avLst/>
          </a:prstGeom>
          <a:solidFill>
            <a:srgbClr val="996600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硅胶提手，时尚便捷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171" name="Picture 3" descr="C:\Users\Administrator\Desktop\57-68-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4088" y="62207"/>
            <a:ext cx="1758950" cy="1279525"/>
          </a:xfrm>
          <a:prstGeom prst="rect">
            <a:avLst/>
          </a:prstGeom>
          <a:noFill/>
        </p:spPr>
      </p:pic>
      <p:pic>
        <p:nvPicPr>
          <p:cNvPr id="11266" name="Picture 2" descr="C:\Users\Administrator\Desktop\塑玻杯2Q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984" y="5372046"/>
            <a:ext cx="2211519" cy="1349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83326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4915</TotalTime>
  <Words>96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577</cp:revision>
  <dcterms:created xsi:type="dcterms:W3CDTF">2016-12-01T07:26:00Z</dcterms:created>
  <dcterms:modified xsi:type="dcterms:W3CDTF">2018-02-09T08:24:31Z</dcterms:modified>
</cp:coreProperties>
</file>