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Administrator\Desktop\DSM-BF168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1652" y="324589"/>
            <a:ext cx="2334855" cy="6084313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064863"/>
            <a:ext cx="3336809" cy="470104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不锈钢保温弹盖杯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DSM-BF168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198.00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52.00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6.2×17.2cm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370mL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+PP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创新开关设计，一键按锁。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杯内壁无缝焊接，有效锁温防漏。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杯盖设计简约，清洁方便。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杯身锥形设计，手感舒适，办公居家车载均适用。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118412" y="6093358"/>
            <a:ext cx="2672731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简约设计，一键按锁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245" name="Picture 5" descr="C:\Users\Administrator\Desktop\57-68-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5050" y="45582"/>
            <a:ext cx="1758950" cy="1279525"/>
          </a:xfrm>
          <a:prstGeom prst="rect">
            <a:avLst/>
          </a:prstGeom>
          <a:noFill/>
        </p:spPr>
      </p:pic>
      <p:pic>
        <p:nvPicPr>
          <p:cNvPr id="23" name="Picture 9" descr="C:\Users\Administrator\Desktop\57-68-0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94932" y="3890622"/>
            <a:ext cx="1096963" cy="1974850"/>
          </a:xfrm>
          <a:prstGeom prst="rect">
            <a:avLst/>
          </a:prstGeom>
          <a:noFill/>
        </p:spPr>
      </p:pic>
      <p:pic>
        <p:nvPicPr>
          <p:cNvPr id="10246" name="Picture 6" descr="C:\Users\Administrator\Desktop\保温杯-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266" y="5362534"/>
            <a:ext cx="2855604" cy="1420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87611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100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578</cp:revision>
  <dcterms:created xsi:type="dcterms:W3CDTF">2016-12-01T07:26:00Z</dcterms:created>
  <dcterms:modified xsi:type="dcterms:W3CDTF">2018-02-09T08:24:44Z</dcterms:modified>
</cp:coreProperties>
</file>