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4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DSM-AF13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2444" y="223679"/>
            <a:ext cx="2541678" cy="6517123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FFE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163338"/>
            <a:ext cx="3336809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缤纷涂鸦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隔热弹盖杯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DSM-AF135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30.00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6.3×20.1cm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300mL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材质：钠钙玻璃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+PP+PC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钠钙玻璃结合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PP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材质，健康卫生，抗冲击能力强。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弹跳盖、锁扣设计，操作方便。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密封性强，双层设计防烫手。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杯身可拆卸，易清洗。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缤纷涂鸦系列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FUNNY GRAFFITI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104965" y="6068260"/>
            <a:ext cx="2716307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双层设计，密封性强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245" name="Picture 5" descr="C:\Users\Administrator\Desktop\57-68-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5050" y="45582"/>
            <a:ext cx="1758950" cy="1279525"/>
          </a:xfrm>
          <a:prstGeom prst="rect">
            <a:avLst/>
          </a:prstGeom>
          <a:noFill/>
        </p:spPr>
      </p:pic>
      <p:pic>
        <p:nvPicPr>
          <p:cNvPr id="10246" name="Picture 6" descr="C:\Users\Administrator\Desktop\保温杯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3266" y="5376602"/>
            <a:ext cx="2855604" cy="1420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51305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4915</TotalTime>
  <Words>100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579</cp:revision>
  <dcterms:created xsi:type="dcterms:W3CDTF">2016-12-01T07:26:00Z</dcterms:created>
  <dcterms:modified xsi:type="dcterms:W3CDTF">2018-02-09T08:24:59Z</dcterms:modified>
</cp:coreProperties>
</file>