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4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 l="7197" t="12396"/>
          <a:stretch>
            <a:fillRect/>
          </a:stretch>
        </p:blipFill>
        <p:spPr bwMode="auto">
          <a:xfrm>
            <a:off x="3615063" y="0"/>
            <a:ext cx="5543006" cy="687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FFE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325107"/>
            <a:ext cx="2984148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缤纷涂鸦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密封保鲜盒两件套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 CF167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138.00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32.00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260mL 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大：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800mL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材质：高硼硅玻璃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硅胶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8pcs/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、食品级耐热玻璃，易清洁，使用安全放心；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、四面扣设计，良好的密封性能；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、防止食物在储存时失去原有鲜味，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 可隔离空气，防止食物氧化变质；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、可进微波炉、冰箱、洗碗机，抗磨损性强。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缤纷涂鸦系列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FUNNY GRAFFITI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997388" y="6131903"/>
            <a:ext cx="2891118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随时随地享受运动乐趣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245" name="Picture 5" descr="C:\Users\Administrator\Desktop\57-68-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6692" y="45582"/>
            <a:ext cx="1758950" cy="127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28750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4915</TotalTime>
  <Words>116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580</cp:revision>
  <dcterms:created xsi:type="dcterms:W3CDTF">2016-12-01T07:26:00Z</dcterms:created>
  <dcterms:modified xsi:type="dcterms:W3CDTF">2018-02-09T08:25:10Z</dcterms:modified>
</cp:coreProperties>
</file>