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4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istrator\Desktop\4W4A7573-xiu.jpg"/>
          <p:cNvPicPr>
            <a:picLocks noChangeAspect="1" noChangeArrowheads="1"/>
          </p:cNvPicPr>
          <p:nvPr/>
        </p:nvPicPr>
        <p:blipFill>
          <a:blip r:embed="rId3"/>
          <a:srcRect l="13904" r="25868"/>
          <a:stretch>
            <a:fillRect/>
          </a:stretch>
        </p:blipFill>
        <p:spPr bwMode="auto">
          <a:xfrm>
            <a:off x="3603728" y="-28533"/>
            <a:ext cx="5540272" cy="6889944"/>
          </a:xfrm>
          <a:prstGeom prst="rect">
            <a:avLst/>
          </a:prstGeom>
          <a:noFill/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FFE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64388" y="1064862"/>
            <a:ext cx="3450676" cy="523220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缤纷涂鸦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密封罐三件套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DSM-KF136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148.00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36.00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10.8×10.8×10.2cm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    10.8×10.8×14.6cm / 10.8×10.8×19cm                 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400mL / 720mL / 1L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AS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密封性强，可防潮，防尘防虫。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2.AS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食用级材质，晶莹剔透罐身；不易碎，罐里储物一目了然。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双层注塑盖，美观、立体感强。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储物罐可叠层存放，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不占空间。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缤纷涂鸦系列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FUNNY GRAFFITI</a:t>
              </a:r>
              <a:endParaRPr lang="zh-CN" altLang="en-US" sz="1400" dirty="0">
                <a:solidFill>
                  <a:srgbClr val="FFC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199094" y="6172244"/>
            <a:ext cx="273513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趣味图案，密封性强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8436" name="Picture 4" descr="C:\Users\Administrator\Desktop\DSM-KF136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8102" y="5367610"/>
            <a:ext cx="1245174" cy="1467230"/>
          </a:xfrm>
          <a:prstGeom prst="rect">
            <a:avLst/>
          </a:prstGeom>
          <a:noFill/>
        </p:spPr>
      </p:pic>
      <p:pic>
        <p:nvPicPr>
          <p:cNvPr id="18437" name="Picture 5" descr="C:\Users\Administrator\Desktop\57-68-0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3888" y="160826"/>
            <a:ext cx="1758950" cy="127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98312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4916</TotalTime>
  <Words>111</Words>
  <Application>Microsoft Office PowerPoint</Application>
  <PresentationFormat>全屏显示(4:3)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581</cp:revision>
  <dcterms:created xsi:type="dcterms:W3CDTF">2016-12-01T07:26:00Z</dcterms:created>
  <dcterms:modified xsi:type="dcterms:W3CDTF">2018-02-09T08:25:26Z</dcterms:modified>
</cp:coreProperties>
</file>