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l="2367" t="36424" r="53678" b="15243"/>
          <a:stretch>
            <a:fillRect/>
          </a:stretch>
        </p:blipFill>
        <p:spPr bwMode="auto">
          <a:xfrm>
            <a:off x="3615063" y="0"/>
            <a:ext cx="5528937" cy="686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252025"/>
            <a:ext cx="1926166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分格储物罐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DSM-KF131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17.00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15.1×11.4×24cm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2.6L   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滑动开关，方便倒取。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双重密封，防尘防虫。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多格分类，食材分类储存。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罐身凹槽防滑，拿取方便。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9459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6692" y="160826"/>
            <a:ext cx="1758950" cy="1279525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-1" y="5958526"/>
            <a:ext cx="3615063" cy="369330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936" y="5890792"/>
            <a:ext cx="3059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滑动开关，双重密封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5561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86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582</cp:revision>
  <dcterms:created xsi:type="dcterms:W3CDTF">2016-12-01T07:26:00Z</dcterms:created>
  <dcterms:modified xsi:type="dcterms:W3CDTF">2018-02-09T08:25:35Z</dcterms:modified>
</cp:coreProperties>
</file>