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4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史丹利-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5" y="0"/>
            <a:ext cx="9152268" cy="6858000"/>
          </a:xfrm>
          <a:prstGeom prst="rect">
            <a:avLst/>
          </a:prstGeom>
        </p:spPr>
      </p:pic>
      <p:pic>
        <p:nvPicPr>
          <p:cNvPr id="10" name="图片 9" descr="史丹利-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1643025"/>
            <a:ext cx="1207326" cy="5214975"/>
          </a:xfrm>
          <a:prstGeom prst="rect">
            <a:avLst/>
          </a:prstGeom>
        </p:spPr>
      </p:pic>
      <p:sp>
        <p:nvSpPr>
          <p:cNvPr id="4" name="Shape 70"/>
          <p:cNvSpPr/>
          <p:nvPr/>
        </p:nvSpPr>
        <p:spPr>
          <a:xfrm>
            <a:off x="4427855" y="3592195"/>
            <a:ext cx="3825240" cy="26816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85.00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45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STHT74009Y 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三角柄换头棘轮螺丝批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  格：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11.5×31.2×4cm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  质：双材料手柄，铬钒钢批头</a:t>
            </a:r>
            <a:endParaRPr lang="zh-CN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24PCS/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箱</a:t>
            </a:r>
          </a:p>
          <a:p>
            <a:pPr>
              <a:defRPr/>
            </a:pP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手柄为人体工程学设计，手感更加舒适；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三角形手柄设计，可以省力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40%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以上；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工业级塑料，防滑、防油、不易变形开裂；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换头螺丝批，可以满足家庭常规需求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（一把顶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把螺丝批）</a:t>
            </a:r>
            <a:endParaRPr lang="zh-CN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LED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灯设计可以无视光源，不受环境影响；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螺丝批  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  LED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灯：一物两用，完美结合；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 descr="IMG_70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9600" y="2360295"/>
            <a:ext cx="1231900" cy="1231900"/>
          </a:xfrm>
          <a:prstGeom prst="rect">
            <a:avLst/>
          </a:prstGeom>
        </p:spPr>
      </p:pic>
      <p:pic>
        <p:nvPicPr>
          <p:cNvPr id="3" name="图片 2" descr="IMG_704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39740" y="2415540"/>
            <a:ext cx="1169035" cy="1169035"/>
          </a:xfrm>
          <a:prstGeom prst="rect">
            <a:avLst/>
          </a:prstGeom>
        </p:spPr>
      </p:pic>
      <p:pic>
        <p:nvPicPr>
          <p:cNvPr id="5" name="图片 4" descr="IMG_704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13580" y="2415540"/>
            <a:ext cx="1026160" cy="10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4880</TotalTime>
  <Words>124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472</cp:revision>
  <dcterms:created xsi:type="dcterms:W3CDTF">2016-12-01T07:26:00Z</dcterms:created>
  <dcterms:modified xsi:type="dcterms:W3CDTF">2018-02-09T07:26:03Z</dcterms:modified>
</cp:coreProperties>
</file>