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5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 l="36555" t="30890" r="7582" b="7810"/>
          <a:stretch>
            <a:fillRect/>
          </a:stretch>
        </p:blipFill>
        <p:spPr bwMode="auto">
          <a:xfrm>
            <a:off x="3603728" y="0"/>
            <a:ext cx="5540271" cy="686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Shape 66"/>
          <p:cNvSpPr/>
          <p:nvPr/>
        </p:nvSpPr>
        <p:spPr>
          <a:xfrm>
            <a:off x="-10094" y="1041273"/>
            <a:ext cx="3613822" cy="5820138"/>
          </a:xfrm>
          <a:prstGeom prst="rect">
            <a:avLst/>
          </a:prstGeom>
          <a:solidFill>
            <a:srgbClr val="FFFE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r>
              <a:rPr lang="en-US" dirty="0" smtClean="0"/>
              <a:t> </a:t>
            </a:r>
            <a:endParaRPr dirty="0"/>
          </a:p>
        </p:txBody>
      </p:sp>
      <p:sp>
        <p:nvSpPr>
          <p:cNvPr id="67" name="Shape 67"/>
          <p:cNvSpPr/>
          <p:nvPr/>
        </p:nvSpPr>
        <p:spPr>
          <a:xfrm>
            <a:off x="328040" y="1440351"/>
            <a:ext cx="2913616" cy="47243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缤纷涂鸦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魔术滤格收纳盒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bg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bg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DSM-KF132</a:t>
            </a:r>
            <a:endParaRPr sz="1200" b="1" dirty="0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168.00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42.00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22.7×16×13.8cm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3L        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PS+PP+ABS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12pcs/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沥水板支撑，可容纳食物流出来的汁水。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食材有效分类储存，确保不串味。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产品开盖卡扣设计，开启方便，密封性强。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4.PS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材质，通透性高，耐腐蚀性强。</a:t>
            </a:r>
          </a:p>
          <a:p>
            <a:pPr lvl="0">
              <a:lnSpc>
                <a:spcPct val="150000"/>
              </a:lnSpc>
            </a:pPr>
            <a:endParaRPr sz="1100" dirty="0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-10093" y="160826"/>
            <a:ext cx="3625156" cy="904036"/>
            <a:chOff x="-10093" y="160826"/>
            <a:chExt cx="3625156" cy="904036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5178" y="223680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缤纷涂鸦系列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-10093" y="757085"/>
              <a:ext cx="3625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FFC000"/>
                  </a:solidFill>
                  <a:latin typeface="方正超粗黑_GBK" panose="03000509000000000000" pitchFamily="65" charset="-122"/>
                  <a:ea typeface="方正超粗黑_GBK" panose="03000509000000000000" pitchFamily="65" charset="-122"/>
                </a:rPr>
                <a:t>FUNNY GRAFFITI</a:t>
              </a:r>
              <a:endParaRPr lang="zh-CN" altLang="en-US" sz="1400" dirty="0">
                <a:solidFill>
                  <a:srgbClr val="FFC000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992238" y="6147292"/>
            <a:ext cx="284247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2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分层存储，卫生不串味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9459" name="Picture 3" descr="C:\Users\Administrator\Desktop\57-68-1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6692" y="160826"/>
            <a:ext cx="1758950" cy="1279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79846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4916</TotalTime>
  <Words>100</Words>
  <Application>Microsoft Office PowerPoint</Application>
  <PresentationFormat>全屏显示(4:3)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583</cp:revision>
  <dcterms:created xsi:type="dcterms:W3CDTF">2016-12-01T07:26:00Z</dcterms:created>
  <dcterms:modified xsi:type="dcterms:W3CDTF">2018-02-09T08:25:47Z</dcterms:modified>
</cp:coreProperties>
</file>