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5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dministrator\Desktop\4W4A7685-xiu.jpg"/>
          <p:cNvPicPr>
            <a:picLocks noChangeAspect="1" noChangeArrowheads="1"/>
          </p:cNvPicPr>
          <p:nvPr/>
        </p:nvPicPr>
        <p:blipFill>
          <a:blip r:embed="rId3"/>
          <a:srcRect l="5116" t="46659" r="52353"/>
          <a:stretch>
            <a:fillRect/>
          </a:stretch>
        </p:blipFill>
        <p:spPr bwMode="auto">
          <a:xfrm>
            <a:off x="3615062" y="0"/>
            <a:ext cx="5528938" cy="6857999"/>
          </a:xfrm>
          <a:prstGeom prst="rect">
            <a:avLst/>
          </a:prstGeom>
          <a:noFill/>
        </p:spPr>
      </p:pic>
      <p:sp>
        <p:nvSpPr>
          <p:cNvPr id="66" name="Shape 66"/>
          <p:cNvSpPr/>
          <p:nvPr/>
        </p:nvSpPr>
        <p:spPr>
          <a:xfrm>
            <a:off x="-10094" y="865000"/>
            <a:ext cx="3613822" cy="5992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r>
              <a:rPr lang="en-US" dirty="0" smtClean="0"/>
              <a:t> </a:t>
            </a:r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328040" y="907864"/>
            <a:ext cx="3054680" cy="44704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SUPER STAR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保温壶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DSM-BF139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248.00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62.00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13.4×13.4×28cm 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900mL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玻璃内胆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8pcs/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底部防滑设计。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旋盖设计，拆卸方便。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按压出水，密封安全，使用便捷。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优质加厚内胆，高效隔热，保温效果更持久。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0" y="160826"/>
            <a:ext cx="3603728" cy="582470"/>
            <a:chOff x="0" y="160826"/>
            <a:chExt cx="3603728" cy="582470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tx1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7683" y="223680"/>
              <a:ext cx="27334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SUPER STAR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443929" y="6147292"/>
            <a:ext cx="2501767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加厚内胆，保温持久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2531" name="Picture 3" descr="C:\Users\Administrator\Desktop\57-68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59200" y="223680"/>
            <a:ext cx="1758950" cy="1279525"/>
          </a:xfrm>
          <a:prstGeom prst="rect">
            <a:avLst/>
          </a:prstGeom>
          <a:noFill/>
        </p:spPr>
      </p:pic>
      <p:pic>
        <p:nvPicPr>
          <p:cNvPr id="22533" name="Picture 5" descr="C:\Users\Administrator\Desktop\水银内胆壶Q-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597" y="5170569"/>
            <a:ext cx="2601377" cy="1663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2313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</TotalTime>
  <Words>91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584</cp:revision>
  <dcterms:created xsi:type="dcterms:W3CDTF">2016-12-01T07:26:00Z</dcterms:created>
  <dcterms:modified xsi:type="dcterms:W3CDTF">2018-02-09T08:26:00Z</dcterms:modified>
</cp:coreProperties>
</file>