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5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istrator\Desktop\4W4A76852.jpg"/>
          <p:cNvPicPr>
            <a:picLocks noChangeAspect="1" noChangeArrowheads="1"/>
          </p:cNvPicPr>
          <p:nvPr/>
        </p:nvPicPr>
        <p:blipFill>
          <a:blip r:embed="rId3"/>
          <a:srcRect l="8269" t="19399" r="30549" b="3629"/>
          <a:stretch>
            <a:fillRect/>
          </a:stretch>
        </p:blipFill>
        <p:spPr bwMode="auto">
          <a:xfrm>
            <a:off x="3603728" y="0"/>
            <a:ext cx="5540272" cy="6872513"/>
          </a:xfrm>
          <a:prstGeom prst="rect">
            <a:avLst/>
          </a:prstGeom>
          <a:noFill/>
        </p:spPr>
      </p:pic>
      <p:sp>
        <p:nvSpPr>
          <p:cNvPr id="66" name="Shape 66"/>
          <p:cNvSpPr/>
          <p:nvPr/>
        </p:nvSpPr>
        <p:spPr>
          <a:xfrm>
            <a:off x="-10094" y="865000"/>
            <a:ext cx="3613822" cy="5992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r>
              <a:rPr lang="en-US" dirty="0" smtClean="0"/>
              <a:t> 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328040" y="865000"/>
            <a:ext cx="2702020" cy="523220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SUPER STAR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不锈钢保温储物杯</a:t>
            </a:r>
          </a:p>
          <a:p>
            <a:pPr lvl="0">
              <a:lnSpc>
                <a:spcPct val="150000"/>
              </a:lnSpc>
            </a:pPr>
            <a:endParaRPr lang="en-US" sz="1100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产品型号：</a:t>
            </a:r>
            <a:r>
              <a:rPr lang="en-US" sz="1200" b="1" dirty="0" smtClean="0">
                <a:solidFill>
                  <a:schemeClr val="tx1"/>
                </a:solidFill>
                <a:latin typeface="SimHei"/>
                <a:ea typeface="SimHei"/>
                <a:cs typeface="SimHei"/>
                <a:sym typeface="SimHei"/>
              </a:rPr>
              <a:t> DSM-BF129</a:t>
            </a:r>
            <a:endParaRPr sz="12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市场</a:t>
            </a:r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参考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价：</a:t>
            </a:r>
            <a:r>
              <a:rPr lang="en-US"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198.00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sz="1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批发价</a:t>
            </a:r>
            <a:r>
              <a:rPr sz="12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：</a:t>
            </a:r>
            <a:r>
              <a:rPr lang="en-US" sz="1200" b="1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48.00</a:t>
            </a:r>
            <a:endParaRPr sz="1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规格：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7.5×19.7cm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容量：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350mL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材质：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304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不锈钢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+PP 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装箱明细：</a:t>
            </a: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30pcs/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箱</a:t>
            </a:r>
            <a:endParaRPr lang="en-US" altLang="zh-CN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endParaRPr lang="en-US" sz="11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功能简介：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1.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先进抽真空技术，保温性能好。 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2.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隐藏式提手设计，方便携带节省空间。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3.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食用塑料材质茶隔，清洗更加方便。 </a:t>
            </a:r>
          </a:p>
          <a:p>
            <a:pPr lvl="0">
              <a:lnSpc>
                <a:spcPct val="150000"/>
              </a:lnSpc>
            </a:pPr>
            <a:r>
              <a:rPr lang="en-US" altLang="zh-CN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4.</a:t>
            </a: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杯底可旋转开，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储物茶叶包、</a:t>
            </a:r>
          </a:p>
          <a:p>
            <a:pPr lvl="0"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rPr>
              <a:t>  药丸等小物件。 </a:t>
            </a:r>
          </a:p>
          <a:p>
            <a:pPr lvl="0">
              <a:lnSpc>
                <a:spcPct val="150000"/>
              </a:lnSpc>
            </a:pPr>
            <a:endParaRPr sz="1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黑体" panose="02010609060101010101" charset="-122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0" y="160826"/>
            <a:ext cx="3603728" cy="582470"/>
            <a:chOff x="0" y="160826"/>
            <a:chExt cx="3603728" cy="582470"/>
          </a:xfrm>
        </p:grpSpPr>
        <p:sp>
          <p:nvSpPr>
            <p:cNvPr id="15" name="矩形 14"/>
            <p:cNvSpPr/>
            <p:nvPr/>
          </p:nvSpPr>
          <p:spPr>
            <a:xfrm>
              <a:off x="0" y="160826"/>
              <a:ext cx="3603728" cy="582470"/>
            </a:xfrm>
            <a:prstGeom prst="rect">
              <a:avLst/>
            </a:prstGeom>
            <a:solidFill>
              <a:schemeClr val="tx1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37683" y="223680"/>
              <a:ext cx="2733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SUPER STAR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系列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777803" y="6099792"/>
            <a:ext cx="3167894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保温带储物，经典又实用</a:t>
            </a:r>
            <a:endParaRPr lang="zh-CN" altLang="en-US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531" name="Picture 3" descr="C:\Users\Administrator\Desktop\57-68-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828" y="1503205"/>
            <a:ext cx="1758950" cy="1279525"/>
          </a:xfrm>
          <a:prstGeom prst="rect">
            <a:avLst/>
          </a:prstGeom>
          <a:noFill/>
        </p:spPr>
      </p:pic>
      <p:pic>
        <p:nvPicPr>
          <p:cNvPr id="23555" name="Picture 3" descr="C:\Users\Administrator\Desktop\双层隔热提手杯Q-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1514" y="4733485"/>
            <a:ext cx="1699611" cy="2124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1724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106</Words>
  <Application>Microsoft Office PowerPoint</Application>
  <PresentationFormat>全屏显示(4:3)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585</cp:revision>
  <dcterms:created xsi:type="dcterms:W3CDTF">2016-12-01T07:26:00Z</dcterms:created>
  <dcterms:modified xsi:type="dcterms:W3CDTF">2018-02-09T08:26:13Z</dcterms:modified>
</cp:coreProperties>
</file>