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DSM-AF127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730" y="470896"/>
            <a:ext cx="1820325" cy="6387103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865000"/>
            <a:ext cx="3613822" cy="5992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r>
              <a:rPr lang="en-US" dirty="0" smtClean="0"/>
              <a:t> </a:t>
            </a: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865000"/>
            <a:ext cx="2490423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SUPER STAR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翻盖旋转杯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DSM-AF127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25.00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22.7×7.4cm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800mL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TRITAN+PP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旋转翻盖饮水方式，款式独特新颖。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2.Tritan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杯身，环保安全。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户外休闲运动、室内办公必备。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0" y="160826"/>
            <a:ext cx="3603728" cy="582470"/>
            <a:chOff x="0" y="160826"/>
            <a:chExt cx="3603728" cy="582470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tx1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7683" y="223680"/>
              <a:ext cx="2733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SUPER STAR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90155" y="5888334"/>
            <a:ext cx="1708219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独特开口方式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适合各种场合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2531" name="Picture 3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7828" y="470896"/>
            <a:ext cx="1758950" cy="1279525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旋转一体杯Q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425" y="4865227"/>
            <a:ext cx="2860720" cy="1953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6958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72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586</cp:revision>
  <dcterms:created xsi:type="dcterms:W3CDTF">2016-12-01T07:26:00Z</dcterms:created>
  <dcterms:modified xsi:type="dcterms:W3CDTF">2018-02-09T08:28:30Z</dcterms:modified>
</cp:coreProperties>
</file>