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4W4A8518-xiu.jpg"/>
          <p:cNvPicPr>
            <a:picLocks noChangeAspect="1" noChangeArrowheads="1"/>
          </p:cNvPicPr>
          <p:nvPr/>
        </p:nvPicPr>
        <p:blipFill>
          <a:blip r:embed="rId3"/>
          <a:srcRect l="29546" t="21649" r="13056" b="24567"/>
          <a:stretch>
            <a:fillRect/>
          </a:stretch>
        </p:blipFill>
        <p:spPr bwMode="auto">
          <a:xfrm>
            <a:off x="3603728" y="0"/>
            <a:ext cx="5540272" cy="6858000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865000"/>
            <a:ext cx="3613822" cy="5992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r>
              <a:rPr lang="en-US" dirty="0" smtClean="0"/>
              <a:t> 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1086058"/>
            <a:ext cx="3336809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SUPER STAR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保鲜盒提袋组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-CF150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13.5×5.5cm / 15.5×6.2cm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350mL / 550mL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材质：耐热玻璃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硅胶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无纺布袋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食品级耐热玻璃，餐包提拿，方便携带。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上盖为食品级硅胶，防止水份散发。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可隔离空气，防止食物氧化变质。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加热时，掀开排气阀，保留食物水份及原有口感。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0" y="160826"/>
            <a:ext cx="3603728" cy="582470"/>
            <a:chOff x="0" y="160826"/>
            <a:chExt cx="3603728" cy="582470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7683" y="223680"/>
              <a:ext cx="2733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 STAR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64604" y="6288444"/>
            <a:ext cx="299368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独特造型，用餐心情更佳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531" name="Picture 3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828" y="470896"/>
            <a:ext cx="1758950" cy="1279525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圆形日式饭盒二件套Q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49" y="5419103"/>
            <a:ext cx="3328288" cy="1094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8490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111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587</cp:revision>
  <dcterms:created xsi:type="dcterms:W3CDTF">2016-12-01T07:26:00Z</dcterms:created>
  <dcterms:modified xsi:type="dcterms:W3CDTF">2018-02-09T08:28:41Z</dcterms:modified>
</cp:coreProperties>
</file>