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l="7200" t="13410" r="43012" b="23243"/>
          <a:stretch>
            <a:fillRect/>
          </a:stretch>
        </p:blipFill>
        <p:spPr bwMode="auto">
          <a:xfrm>
            <a:off x="3615063" y="0"/>
            <a:ext cx="5528937" cy="688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3603728" y="5958526"/>
            <a:ext cx="5540272" cy="461665"/>
          </a:xfrm>
          <a:prstGeom prst="rect">
            <a:avLst/>
          </a:prstGeom>
          <a:solidFill>
            <a:srgbClr val="F6DFA4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6DF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1160023"/>
            <a:ext cx="3170097" cy="396262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欢乐假日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多功能大号抱枕（含毯子）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DSM-KF169</a:t>
            </a:r>
            <a:endParaRPr sz="1200" b="1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228.00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62.00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规格：抱枕：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40×40cm  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毯子：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110×145cm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材质：色丁布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春亚纺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棉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多功能抱枕，隐藏式拉链设计，内设有毯子；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抱枕外套可以与毯子分开，可独立使用；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一物多用，易收纳，不占地方。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多彩假日系列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COLORFUL HOLIDAY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839080" y="5947237"/>
            <a:ext cx="311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时尚设计，温暖治愈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7" name="Picture 5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3139" y="117322"/>
            <a:ext cx="1758950" cy="1279525"/>
          </a:xfrm>
          <a:prstGeom prst="rect">
            <a:avLst/>
          </a:prstGeom>
          <a:noFill/>
        </p:spPr>
      </p:pic>
      <p:pic>
        <p:nvPicPr>
          <p:cNvPr id="4099" name="Picture 3" descr="C:\Users\Administrator\Desktop\大号-抱枕毯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178" y="4827080"/>
            <a:ext cx="1576950" cy="2030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69948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104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588</cp:revision>
  <dcterms:created xsi:type="dcterms:W3CDTF">2016-12-01T07:26:00Z</dcterms:created>
  <dcterms:modified xsi:type="dcterms:W3CDTF">2018-02-09T08:28:54Z</dcterms:modified>
</cp:coreProperties>
</file>