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5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正文级别 1</a:t>
            </a:r>
          </a:p>
          <a:p>
            <a:pPr lvl="1">
              <a:defRPr sz="1800"/>
            </a:pPr>
            <a:r>
              <a:rPr sz="2800"/>
              <a:t>正文级别 2</a:t>
            </a:r>
          </a:p>
          <a:p>
            <a:pPr lvl="2">
              <a:defRPr sz="1800"/>
            </a:pPr>
            <a:r>
              <a:rPr sz="2800"/>
              <a:t>正文级别 3</a:t>
            </a:r>
          </a:p>
          <a:p>
            <a:pPr lvl="3">
              <a:defRPr sz="1800"/>
            </a:pPr>
            <a:r>
              <a:rPr sz="2800"/>
              <a:t>正文级别 4</a:t>
            </a:r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7746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dministrator\Desktop\059-060迪士尼-01.jpg"/>
          <p:cNvPicPr>
            <a:picLocks noChangeAspect="1" noChangeArrowheads="1"/>
          </p:cNvPicPr>
          <p:nvPr/>
        </p:nvPicPr>
        <p:blipFill>
          <a:blip r:embed="rId2" cstate="print"/>
          <a:srcRect l="17324" r="-1445"/>
          <a:stretch>
            <a:fillRect/>
          </a:stretch>
        </p:blipFill>
        <p:spPr bwMode="auto">
          <a:xfrm>
            <a:off x="0" y="-1"/>
            <a:ext cx="9132665" cy="6861411"/>
          </a:xfrm>
          <a:prstGeom prst="rect">
            <a:avLst/>
          </a:prstGeom>
          <a:noFill/>
        </p:spPr>
      </p:pic>
      <p:sp>
        <p:nvSpPr>
          <p:cNvPr id="4" name="Shape 66"/>
          <p:cNvSpPr/>
          <p:nvPr/>
        </p:nvSpPr>
        <p:spPr>
          <a:xfrm>
            <a:off x="5876337" y="0"/>
            <a:ext cx="3256328" cy="686141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dirty="0"/>
          </a:p>
        </p:txBody>
      </p:sp>
      <p:sp>
        <p:nvSpPr>
          <p:cNvPr id="5" name="Shape 70"/>
          <p:cNvSpPr/>
          <p:nvPr/>
        </p:nvSpPr>
        <p:spPr>
          <a:xfrm>
            <a:off x="6055453" y="3021002"/>
            <a:ext cx="2916792" cy="3362459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米奇炫仔抱枕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altLang="zh-CN" sz="11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DSM-KG181</a:t>
            </a:r>
          </a:p>
          <a:p>
            <a:pPr lvl="0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市场参考价：</a:t>
            </a:r>
            <a:r>
              <a:rPr lang="en-US" altLang="zh-CN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138.00</a:t>
            </a:r>
            <a:endParaRPr lang="zh-CN" altLang="en-US" sz="11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批发价：</a:t>
            </a:r>
            <a:r>
              <a:rPr lang="en-US" altLang="zh-CN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32.00</a:t>
            </a:r>
            <a:endParaRPr lang="zh-CN" altLang="en-US" sz="11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40×40cm</a:t>
            </a:r>
          </a:p>
          <a:p>
            <a:pPr lvl="0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材质：色丁布</a:t>
            </a:r>
            <a:r>
              <a:rPr lang="en-US" altLang="zh-CN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+PP</a:t>
            </a:r>
            <a:r>
              <a:rPr lang="zh-CN" altLang="en-US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棉</a:t>
            </a:r>
          </a:p>
          <a:p>
            <a:pPr lvl="0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15pcs/</a:t>
            </a:r>
            <a:r>
              <a:rPr lang="zh-CN" altLang="en-US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功能简介</a:t>
            </a:r>
            <a:r>
              <a:rPr sz="11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：</a:t>
            </a:r>
          </a:p>
          <a:p>
            <a:pPr lvl="0"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立体卡通形象，可爱倾心。</a:t>
            </a:r>
          </a:p>
          <a:p>
            <a:pPr lvl="0"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柔软舒适，实用性强。</a:t>
            </a:r>
          </a:p>
          <a:p>
            <a:pPr lvl="0"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隐藏式拉链设计，方便拆洗。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5876337" y="395367"/>
            <a:ext cx="3256328" cy="461665"/>
            <a:chOff x="5876337" y="476392"/>
            <a:chExt cx="3256328" cy="461665"/>
          </a:xfrm>
        </p:grpSpPr>
        <p:sp>
          <p:nvSpPr>
            <p:cNvPr id="13" name="矩形 12"/>
            <p:cNvSpPr/>
            <p:nvPr/>
          </p:nvSpPr>
          <p:spPr>
            <a:xfrm>
              <a:off x="5876337" y="476392"/>
              <a:ext cx="3256328" cy="461665"/>
            </a:xfrm>
            <a:prstGeom prst="rect">
              <a:avLst/>
            </a:prstGeom>
            <a:solidFill>
              <a:schemeClr val="tx1"/>
            </a:solidFill>
            <a:ln w="25400" cap="flat">
              <a:noFill/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561398" y="476392"/>
              <a:ext cx="18485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米奇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3D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074" name="Picture 2" descr="C:\Users\Administrator\Desktop\4W4A508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6864" y="1211386"/>
            <a:ext cx="1883117" cy="2045065"/>
          </a:xfrm>
          <a:prstGeom prst="rect">
            <a:avLst/>
          </a:prstGeom>
          <a:noFill/>
        </p:spPr>
      </p:pic>
      <p:pic>
        <p:nvPicPr>
          <p:cNvPr id="10" name="Picture 6" descr="C:\Users\Administrator\Desktop\059-060迪士尼-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18" y="395367"/>
            <a:ext cx="1530350" cy="1011238"/>
          </a:xfrm>
          <a:prstGeom prst="rect">
            <a:avLst/>
          </a:prstGeom>
          <a:noFill/>
        </p:spPr>
      </p:pic>
      <p:grpSp>
        <p:nvGrpSpPr>
          <p:cNvPr id="3" name="组合 10"/>
          <p:cNvGrpSpPr/>
          <p:nvPr/>
        </p:nvGrpSpPr>
        <p:grpSpPr>
          <a:xfrm>
            <a:off x="1059663" y="5887129"/>
            <a:ext cx="4854774" cy="861949"/>
            <a:chOff x="1021563" y="5950629"/>
            <a:chExt cx="4854774" cy="861949"/>
          </a:xfrm>
        </p:grpSpPr>
        <p:sp>
          <p:nvSpPr>
            <p:cNvPr id="12" name="矩形 11"/>
            <p:cNvSpPr/>
            <p:nvPr/>
          </p:nvSpPr>
          <p:spPr>
            <a:xfrm>
              <a:off x="1021563" y="5950629"/>
              <a:ext cx="48547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75000"/>
                    </a:schemeClr>
                  </a:solidFill>
                </a:rPr>
                <a:t>3D MICKEY COOL SERIES</a:t>
              </a:r>
              <a:endParaRPr lang="zh-CN" altLang="en-US" sz="3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771626" y="6412468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</a:rPr>
                <a:t>米奇</a:t>
              </a:r>
              <a:r>
                <a:rPr lang="en-US" altLang="zh-CN" sz="2000" dirty="0" smtClean="0">
                  <a:solidFill>
                    <a:schemeClr val="bg1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</a:rPr>
                <a:t>3D</a:t>
              </a:r>
              <a:r>
                <a:rPr lang="zh-CN" altLang="en-US" sz="2000" dirty="0" smtClean="0">
                  <a:solidFill>
                    <a:schemeClr val="bg1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</a:rPr>
                <a:t>炫酷系列</a:t>
              </a:r>
              <a:endParaRPr lang="zh-CN" altLang="en-US" sz="2000" dirty="0">
                <a:solidFill>
                  <a:schemeClr val="bg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2269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4917</TotalTime>
  <Words>74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590</cp:revision>
  <dcterms:created xsi:type="dcterms:W3CDTF">2016-12-01T07:26:00Z</dcterms:created>
  <dcterms:modified xsi:type="dcterms:W3CDTF">2018-02-09T08:29:15Z</dcterms:modified>
</cp:coreProperties>
</file>