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5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6"/>
          <p:cNvSpPr/>
          <p:nvPr/>
        </p:nvSpPr>
        <p:spPr>
          <a:xfrm>
            <a:off x="0" y="1371599"/>
            <a:ext cx="3613822" cy="54898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573024" y="1674055"/>
            <a:ext cx="2578139" cy="387029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迪士尼 勿忘我蓝</a:t>
            </a:r>
          </a:p>
          <a:p>
            <a:pPr lvl="0"/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一壶四杯组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 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DSM-AE032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48.00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16.00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壶：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1.5L 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水杯：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350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mL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×3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                 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 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10.5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×25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40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、食品级材质，使用安全放心。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、时尚外观设计，简约实用。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4" name="图片 13" descr="系列-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1189"/>
            <a:ext cx="3613822" cy="988959"/>
          </a:xfrm>
          <a:prstGeom prst="rect">
            <a:avLst/>
          </a:prstGeom>
        </p:spPr>
      </p:pic>
      <p:pic>
        <p:nvPicPr>
          <p:cNvPr id="16386" name="Picture 2" descr="C:\Users\Administrator\Desktop\PPT图\4W4A3137-修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3822" y="0"/>
            <a:ext cx="5530178" cy="6861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02130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4918</TotalTime>
  <Words>67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591</cp:revision>
  <dcterms:created xsi:type="dcterms:W3CDTF">2016-12-01T07:26:00Z</dcterms:created>
  <dcterms:modified xsi:type="dcterms:W3CDTF">2018-02-09T08:29:26Z</dcterms:modified>
</cp:coreProperties>
</file>