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6"/>
          <p:cNvSpPr/>
          <p:nvPr/>
        </p:nvSpPr>
        <p:spPr>
          <a:xfrm>
            <a:off x="2822448" y="4359349"/>
            <a:ext cx="6321552" cy="25020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34070" y="4984893"/>
            <a:ext cx="1952323" cy="184665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DSM-CE051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68.00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22.00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产品规格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25.2×18.5×4.3cm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1000mL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PS+PP+AS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/箱</a:t>
            </a:r>
          </a:p>
        </p:txBody>
      </p:sp>
      <p:sp>
        <p:nvSpPr>
          <p:cNvPr id="78" name="Shape 78"/>
          <p:cNvSpPr/>
          <p:nvPr/>
        </p:nvSpPr>
        <p:spPr>
          <a:xfrm>
            <a:off x="3236358" y="4406893"/>
            <a:ext cx="5346471" cy="3077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defRPr sz="250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/>
                </a:solidFill>
              </a:rPr>
              <a:t>迪士尼 勿忘我蓝 扣拉饭盒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5730062" y="4984893"/>
            <a:ext cx="2903574" cy="72205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、食品级材质，可进微波炉、冰箱，使用安全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、密封防漏，人性化设计拉扣，隔热防烫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1" name="图片 10" descr="系列-0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9253" y="4541520"/>
            <a:ext cx="2626995" cy="2072640"/>
          </a:xfrm>
          <a:prstGeom prst="rect">
            <a:avLst/>
          </a:prstGeom>
        </p:spPr>
      </p:pic>
      <p:pic>
        <p:nvPicPr>
          <p:cNvPr id="8194" name="Picture 2" descr="C:\Users\Administrator\Desktop\PPT图\4W4A27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253" y="635502"/>
            <a:ext cx="5812355" cy="3723847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945" y="0"/>
            <a:ext cx="2599055" cy="43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171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4918</TotalTime>
  <Words>65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592</cp:revision>
  <dcterms:created xsi:type="dcterms:W3CDTF">2016-12-01T07:26:00Z</dcterms:created>
  <dcterms:modified xsi:type="dcterms:W3CDTF">2018-02-09T08:29:37Z</dcterms:modified>
</cp:coreProperties>
</file>