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4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史丹利-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35" y="0"/>
            <a:ext cx="9152268" cy="6858000"/>
          </a:xfrm>
          <a:prstGeom prst="rect">
            <a:avLst/>
          </a:prstGeom>
        </p:spPr>
      </p:pic>
      <p:pic>
        <p:nvPicPr>
          <p:cNvPr id="12" name="图片 11" descr="史丹利-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0" y="1500174"/>
            <a:ext cx="1384176" cy="5357826"/>
          </a:xfrm>
          <a:prstGeom prst="rect">
            <a:avLst/>
          </a:prstGeom>
        </p:spPr>
      </p:pic>
      <p:sp>
        <p:nvSpPr>
          <p:cNvPr id="4" name="Shape 70"/>
          <p:cNvSpPr/>
          <p:nvPr/>
        </p:nvSpPr>
        <p:spPr>
          <a:xfrm>
            <a:off x="4536440" y="4072255"/>
            <a:ext cx="4491355" cy="227012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68.00</a:t>
            </a:r>
          </a:p>
          <a:p>
            <a:pPr lvl="0" fontAlgn="auto">
              <a:lnSpc>
                <a:spcPct val="10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41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.00</a:t>
            </a:r>
          </a:p>
          <a:p>
            <a:pPr lvl="0" fontAlgn="auto">
              <a:lnSpc>
                <a:spcPct val="100000"/>
              </a:lnSpc>
            </a:pPr>
            <a:endParaRPr lang="en-US" altLang="zh-CN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STHT74332Y  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件多用换头螺丝批组合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  格：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18×25×4.5cm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材  质：双材料手柄，铬钒钢批头</a:t>
            </a:r>
            <a:endParaRPr lang="zh-CN" alt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装箱明细：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24PCS/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箱</a:t>
            </a:r>
          </a:p>
          <a:p>
            <a:pPr>
              <a:defRPr/>
            </a:pP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经济实用款（产品虽小，内有乾坤）；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内含常规批头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异型批头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精密螺丝批，可基本覆盖家庭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所有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需要；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小巧，轻便，利于储藏；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家用产品，工业品质；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" name="图片 1" descr="IMG_709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20260" y="2664460"/>
            <a:ext cx="1082675" cy="10826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图片 2" descr="IMG_710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20740" y="2664460"/>
            <a:ext cx="1558290" cy="10833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13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4881</TotalTime>
  <Words>91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473</cp:revision>
  <dcterms:created xsi:type="dcterms:W3CDTF">2016-12-01T07:26:00Z</dcterms:created>
  <dcterms:modified xsi:type="dcterms:W3CDTF">2018-02-09T07:26:26Z</dcterms:modified>
</cp:coreProperties>
</file>