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8255"/>
            <a:ext cx="4638040" cy="6852920"/>
          </a:xfrm>
          <a:prstGeom prst="rect">
            <a:avLst/>
          </a:prstGeom>
        </p:spPr>
      </p:pic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73024" y="1631852"/>
            <a:ext cx="2468625" cy="36163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 勿忘我蓝</a:t>
            </a:r>
          </a:p>
          <a:p>
            <a:pPr lvl="0"/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随身餐具组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DSM-CE033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13.00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ABS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20.9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×5.6×2.4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、食品级材质，安全卫生；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、独特收纳设计，小巧便利，携带方便</a:t>
            </a:r>
          </a:p>
        </p:txBody>
      </p:sp>
      <p:pic>
        <p:nvPicPr>
          <p:cNvPr id="14" name="图片 13" descr="系列-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1189"/>
            <a:ext cx="3613822" cy="988959"/>
          </a:xfrm>
          <a:prstGeom prst="rect">
            <a:avLst/>
          </a:prstGeom>
        </p:spPr>
      </p:pic>
      <p:pic>
        <p:nvPicPr>
          <p:cNvPr id="7170" name="Picture 2" descr="C:\Users\Administrator\Desktop\PPT图\4W4A271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842" y="5589395"/>
            <a:ext cx="2756685" cy="1213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6168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55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593</cp:revision>
  <dcterms:created xsi:type="dcterms:W3CDTF">2016-12-01T07:26:00Z</dcterms:created>
  <dcterms:modified xsi:type="dcterms:W3CDTF">2018-02-09T08:29:48Z</dcterms:modified>
</cp:coreProperties>
</file>