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PPT图\4W4A39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905" y="339222"/>
            <a:ext cx="6808761" cy="4164583"/>
          </a:xfrm>
          <a:prstGeom prst="rect">
            <a:avLst/>
          </a:prstGeom>
          <a:noFill/>
        </p:spPr>
      </p:pic>
      <p:sp>
        <p:nvSpPr>
          <p:cNvPr id="10" name="Shape 66"/>
          <p:cNvSpPr/>
          <p:nvPr/>
        </p:nvSpPr>
        <p:spPr>
          <a:xfrm>
            <a:off x="2822448" y="4359349"/>
            <a:ext cx="6321552" cy="25020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236359" y="5027425"/>
            <a:ext cx="2327560" cy="18466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DSM-CE050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28.00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17×11.5cm    950mL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15×9.5cm     500mL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/箱</a:t>
            </a:r>
          </a:p>
        </p:txBody>
      </p:sp>
      <p:sp>
        <p:nvSpPr>
          <p:cNvPr id="78" name="Shape 78"/>
          <p:cNvSpPr/>
          <p:nvPr/>
        </p:nvSpPr>
        <p:spPr>
          <a:xfrm>
            <a:off x="3236358" y="4406893"/>
            <a:ext cx="4996479" cy="338554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 sz="25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200" dirty="0" smtClean="0">
                <a:solidFill>
                  <a:schemeClr val="bg1"/>
                </a:solidFill>
              </a:rPr>
              <a:t>迪士尼 </a:t>
            </a:r>
            <a:r>
              <a:rPr lang="en-US" altLang="zh-CN" sz="2200" dirty="0" smtClean="0">
                <a:solidFill>
                  <a:schemeClr val="bg1"/>
                </a:solidFill>
              </a:rPr>
              <a:t>Past Modern </a:t>
            </a:r>
            <a:r>
              <a:rPr lang="zh-CN" altLang="en-US" sz="2200" dirty="0" smtClean="0">
                <a:solidFill>
                  <a:schemeClr val="bg1"/>
                </a:solidFill>
              </a:rPr>
              <a:t>享瘦滤油碗套装</a:t>
            </a: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7383" y="5027425"/>
            <a:ext cx="2765351" cy="97597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隔渣滤油设计，轻松享受健康                          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双层注塑工艺、渐变色外观效果                               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碗盘两用，可微波可入洗碗机，方便快捷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1" name="图片 10" descr="系列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03805"/>
            <a:ext cx="2822448" cy="22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39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79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594</cp:revision>
  <dcterms:created xsi:type="dcterms:W3CDTF">2016-12-01T07:26:00Z</dcterms:created>
  <dcterms:modified xsi:type="dcterms:W3CDTF">2018-02-09T08:29:59Z</dcterms:modified>
</cp:coreProperties>
</file>