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66"/>
          <p:cNvSpPr/>
          <p:nvPr/>
        </p:nvSpPr>
        <p:spPr>
          <a:xfrm>
            <a:off x="-10094" y="1041273"/>
            <a:ext cx="3625156" cy="58201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248786"/>
            <a:ext cx="3054680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迪士尼 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Past Modern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不锈钢真空保湿壶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DSM-BE037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55.00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×10×16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、双层不锈钢真空结构，具有优良保温功能。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、时尚外观设计，简约大方。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、小巧容量，方便携带。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3" name="图片 12" descr="系列-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15062" cy="939508"/>
          </a:xfrm>
          <a:prstGeom prst="rect">
            <a:avLst/>
          </a:prstGeom>
        </p:spPr>
      </p:pic>
      <p:pic>
        <p:nvPicPr>
          <p:cNvPr id="16" name="图片 15" descr="未标题-3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356" y="5539627"/>
            <a:ext cx="2334538" cy="1189293"/>
          </a:xfrm>
          <a:prstGeom prst="rect">
            <a:avLst/>
          </a:prstGeom>
        </p:spPr>
      </p:pic>
      <p:pic>
        <p:nvPicPr>
          <p:cNvPr id="12290" name="Picture 2" descr="C:\Users\Administrator\Desktop\PPT图\4W4A4142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7595" y="903582"/>
            <a:ext cx="4252511" cy="582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5619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81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595</cp:revision>
  <dcterms:created xsi:type="dcterms:W3CDTF">2016-12-01T07:26:00Z</dcterms:created>
  <dcterms:modified xsi:type="dcterms:W3CDTF">2018-02-09T08:30:09Z</dcterms:modified>
</cp:coreProperties>
</file>