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6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66"/>
          <p:cNvSpPr/>
          <p:nvPr/>
        </p:nvSpPr>
        <p:spPr>
          <a:xfrm>
            <a:off x="-10094" y="1041273"/>
            <a:ext cx="3625156" cy="58201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8040" y="1245368"/>
            <a:ext cx="2984148" cy="44704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迪士尼 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Past Modern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不锈钢真空保温弹跳杯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DSM-BE036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138.00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38.00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不锈钢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+PP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6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×15.6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200mL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40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、食品级材质，使用安全放心。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、双层不锈钢真空结构，具有优良保温功能。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、时尚外观设计，简约大方。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、小巧容量，方便携带。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3" name="图片 12" descr="系列-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15062" cy="939508"/>
          </a:xfrm>
          <a:prstGeom prst="rect">
            <a:avLst/>
          </a:prstGeom>
        </p:spPr>
      </p:pic>
      <p:pic>
        <p:nvPicPr>
          <p:cNvPr id="17" name="图片 16" descr="未标题-333-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756" y="5508073"/>
            <a:ext cx="1986800" cy="1245457"/>
          </a:xfrm>
          <a:prstGeom prst="rect">
            <a:avLst/>
          </a:prstGeom>
        </p:spPr>
      </p:pic>
      <p:pic>
        <p:nvPicPr>
          <p:cNvPr id="13314" name="Picture 2" descr="C:\Users\Administrator\Desktop\PPT图\4W4A4142-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8561" y="-25373"/>
            <a:ext cx="2336808" cy="6886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47677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4919</TotalTime>
  <Words>81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596</cp:revision>
  <dcterms:created xsi:type="dcterms:W3CDTF">2016-12-01T07:26:00Z</dcterms:created>
  <dcterms:modified xsi:type="dcterms:W3CDTF">2018-02-09T08:30:19Z</dcterms:modified>
</cp:coreProperties>
</file>