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6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921659"/>
            <a:ext cx="3613822" cy="5939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38554" y="1266092"/>
            <a:ext cx="2308324" cy="387029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迪士尼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Past Modern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双层饭盒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DSM-CE029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58.00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18.00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产品规格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16×15.2×13cm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1700mL</a:t>
            </a: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PP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36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、食品级材质，使用安全放心。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、时尚外观设计，简约实用。 </a:t>
            </a:r>
          </a:p>
        </p:txBody>
      </p:sp>
      <p:pic>
        <p:nvPicPr>
          <p:cNvPr id="16" name="图片 15" descr="系列-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66" y="0"/>
            <a:ext cx="3546385" cy="921659"/>
          </a:xfrm>
          <a:prstGeom prst="rect">
            <a:avLst/>
          </a:prstGeom>
        </p:spPr>
      </p:pic>
      <p:pic>
        <p:nvPicPr>
          <p:cNvPr id="2050" name="Picture 2" descr="C:\Users\Administrator\Desktop\PPT图\4W4A335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9046" y="5106986"/>
            <a:ext cx="1660241" cy="1751013"/>
          </a:xfrm>
          <a:prstGeom prst="rect">
            <a:avLst/>
          </a:prstGeom>
          <a:noFill/>
        </p:spPr>
      </p:pic>
      <p:pic>
        <p:nvPicPr>
          <p:cNvPr id="2051" name="Picture 3" descr="C:\Users\Administrator\Desktop\PPT图\4W4A3162-修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3821" y="0"/>
            <a:ext cx="5530179" cy="6861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30847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4920</TotalTime>
  <Words>55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598</cp:revision>
  <dcterms:created xsi:type="dcterms:W3CDTF">2016-12-01T07:26:00Z</dcterms:created>
  <dcterms:modified xsi:type="dcterms:W3CDTF">2018-02-09T08:31:54Z</dcterms:modified>
</cp:coreProperties>
</file>