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6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921659"/>
            <a:ext cx="3613822" cy="5939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38554" y="1209822"/>
            <a:ext cx="2308324" cy="41242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迪士尼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Past Modern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精心餐盒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DSM-CE039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78.00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22.00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产品规格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18×12×7.1cm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1000mL</a:t>
            </a: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硅胶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独创一体式密封圈，防污易清洗 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外露式小提手，贴心设计更方便 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轻便设计，化繁为简，更精致简约</a:t>
            </a:r>
          </a:p>
        </p:txBody>
      </p:sp>
      <p:pic>
        <p:nvPicPr>
          <p:cNvPr id="16" name="图片 15" descr="系列-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66" y="0"/>
            <a:ext cx="3546385" cy="921659"/>
          </a:xfrm>
          <a:prstGeom prst="rect">
            <a:avLst/>
          </a:prstGeom>
        </p:spPr>
      </p:pic>
      <p:pic>
        <p:nvPicPr>
          <p:cNvPr id="3074" name="Picture 2" descr="C:\Users\Administrator\Desktop\PPT图\4W4A33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076" y="5297898"/>
            <a:ext cx="2155918" cy="1368875"/>
          </a:xfrm>
          <a:prstGeom prst="rect">
            <a:avLst/>
          </a:prstGeom>
          <a:noFill/>
        </p:spPr>
      </p:pic>
      <p:pic>
        <p:nvPicPr>
          <p:cNvPr id="12" name="图片 11" descr="4W4A3203-修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613822" y="0"/>
            <a:ext cx="5530178" cy="68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034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4920</TotalTime>
  <Words>71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599</cp:revision>
  <dcterms:created xsi:type="dcterms:W3CDTF">2016-12-01T07:26:00Z</dcterms:created>
  <dcterms:modified xsi:type="dcterms:W3CDTF">2018-02-09T08:32:06Z</dcterms:modified>
</cp:coreProperties>
</file>