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66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\\server2\C PSD集中营\博品新网站照片整理\迪士尼\新品\dsm-2087\场景\DSC_4953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30458" y="0"/>
            <a:ext cx="8613542" cy="6864917"/>
          </a:xfrm>
          <a:prstGeom prst="rect">
            <a:avLst/>
          </a:prstGeom>
          <a:noFill/>
        </p:spPr>
      </p:pic>
      <p:grpSp>
        <p:nvGrpSpPr>
          <p:cNvPr id="2" name="Group 655"/>
          <p:cNvGrpSpPr/>
          <p:nvPr/>
        </p:nvGrpSpPr>
        <p:grpSpPr>
          <a:xfrm>
            <a:off x="-10940" y="-6917"/>
            <a:ext cx="3278632" cy="6868424"/>
            <a:chOff x="0" y="0"/>
            <a:chExt cx="3278631" cy="6868423"/>
          </a:xfrm>
        </p:grpSpPr>
        <p:grpSp>
          <p:nvGrpSpPr>
            <p:cNvPr id="3" name="Group 653"/>
            <p:cNvGrpSpPr/>
            <p:nvPr/>
          </p:nvGrpSpPr>
          <p:grpSpPr>
            <a:xfrm>
              <a:off x="0" y="0"/>
              <a:ext cx="3278513" cy="2465570"/>
              <a:chOff x="0" y="0"/>
              <a:chExt cx="3278512" cy="2465569"/>
            </a:xfrm>
          </p:grpSpPr>
          <p:sp>
            <p:nvSpPr>
              <p:cNvPr id="651" name="Shape 651"/>
              <p:cNvSpPr/>
              <p:nvPr/>
            </p:nvSpPr>
            <p:spPr>
              <a:xfrm>
                <a:off x="0" y="0"/>
                <a:ext cx="3278513" cy="1944580"/>
              </a:xfrm>
              <a:prstGeom prst="rect">
                <a:avLst/>
              </a:prstGeom>
              <a:solidFill>
                <a:srgbClr val="DDDD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>
                    <a:solidFill>
                      <a:srgbClr val="535353"/>
                    </a:solidFill>
                  </a:defRPr>
                </a:pPr>
                <a:endParaRPr/>
              </a:p>
            </p:txBody>
          </p:sp>
          <p:pic>
            <p:nvPicPr>
              <p:cNvPr id="652" name="pasted-image.pdf"/>
              <p:cNvPicPr/>
              <p:nvPr/>
            </p:nvPicPr>
            <p:blipFill>
              <a:blip r:embed="rId3" cstate="screen"/>
              <a:stretch>
                <a:fillRect/>
              </a:stretch>
            </p:blipFill>
            <p:spPr>
              <a:xfrm>
                <a:off x="832687" y="334836"/>
                <a:ext cx="1582163" cy="2130734"/>
              </a:xfrm>
              <a:prstGeom prst="rect">
                <a:avLst/>
              </a:prstGeom>
              <a:ln w="12700" cap="flat">
                <a:noFill/>
                <a:miter lim="400000"/>
                <a:headEnd/>
                <a:tailEnd/>
              </a:ln>
              <a:effectLst/>
            </p:spPr>
          </p:pic>
        </p:grpSp>
        <p:sp>
          <p:nvSpPr>
            <p:cNvPr id="654" name="Shape 654"/>
            <p:cNvSpPr/>
            <p:nvPr/>
          </p:nvSpPr>
          <p:spPr>
            <a:xfrm>
              <a:off x="118" y="1938585"/>
              <a:ext cx="3278514" cy="4929839"/>
            </a:xfrm>
            <a:prstGeom prst="rect">
              <a:avLst/>
            </a:prstGeom>
            <a:solidFill>
              <a:srgbClr val="5353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>
                  <a:solidFill>
                    <a:srgbClr val="535353"/>
                  </a:solidFill>
                </a:defRPr>
              </a:pPr>
              <a:endParaRPr/>
            </a:p>
          </p:txBody>
        </p:sp>
      </p:grpSp>
      <p:pic>
        <p:nvPicPr>
          <p:cNvPr id="657" name="image83.jpg" descr="DSM-2087-1.JPG"/>
          <p:cNvPicPr/>
          <p:nvPr/>
        </p:nvPicPr>
        <p:blipFill>
          <a:blip r:embed="rId4" cstate="screen"/>
          <a:stretch>
            <a:fillRect/>
          </a:stretch>
        </p:blipFill>
        <p:spPr>
          <a:xfrm>
            <a:off x="417311" y="5279045"/>
            <a:ext cx="1309689" cy="131127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58" name="Shape 658"/>
          <p:cNvSpPr/>
          <p:nvPr/>
        </p:nvSpPr>
        <p:spPr>
          <a:xfrm>
            <a:off x="1842758" y="6347673"/>
            <a:ext cx="1357310" cy="239269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200">
                <a:solidFill>
                  <a:srgbClr val="DDDDDD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DDDDDD"/>
                </a:solidFill>
              </a:rPr>
              <a:t>陶瓷内胆</a:t>
            </a:r>
          </a:p>
        </p:txBody>
      </p:sp>
      <p:sp>
        <p:nvSpPr>
          <p:cNvPr id="660" name="Shape 660"/>
          <p:cNvSpPr/>
          <p:nvPr/>
        </p:nvSpPr>
        <p:spPr>
          <a:xfrm>
            <a:off x="378210" y="2125656"/>
            <a:ext cx="2500331" cy="318548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DDDDDD"/>
                </a:solidFill>
              </a:rPr>
              <a:t>米奇黑白经典办公杯</a:t>
            </a:r>
          </a:p>
          <a:p>
            <a:pPr lvl="0">
              <a:lnSpc>
                <a:spcPct val="150000"/>
              </a:lnSpc>
            </a:pPr>
            <a:endParaRPr lang="en-US" sz="1100" b="1" dirty="0" smtClean="0">
              <a:solidFill>
                <a:srgbClr val="DDDDDD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 lvl="0">
              <a:lnSpc>
                <a:spcPct val="150000"/>
              </a:lnSpc>
            </a:pPr>
            <a:r>
              <a:rPr sz="14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型号</a:t>
            </a:r>
            <a:r>
              <a:rPr sz="1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：DSM-2087</a:t>
            </a:r>
          </a:p>
          <a:p>
            <a:pPr lvl="0">
              <a:lnSpc>
                <a:spcPct val="150000"/>
              </a:lnSpc>
            </a:pPr>
            <a:r>
              <a:rPr sz="13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市场参考价</a:t>
            </a:r>
            <a:r>
              <a:rPr sz="13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3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168</a:t>
            </a:r>
            <a:r>
              <a:rPr sz="13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.00</a:t>
            </a:r>
            <a:endParaRPr sz="13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sz="13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批发价</a:t>
            </a:r>
            <a:r>
              <a:rPr sz="13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3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32.00</a:t>
            </a:r>
            <a:endParaRPr sz="13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endParaRPr sz="1400" b="1" dirty="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 lvl="0">
              <a:lnSpc>
                <a:spcPct val="150000"/>
              </a:lnSpc>
            </a:pP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规格：杯，12×8.3×13.5cm</a:t>
            </a:r>
          </a:p>
          <a:p>
            <a:pPr lvl="0">
              <a:lnSpc>
                <a:spcPct val="150000"/>
              </a:lnSpc>
            </a:pP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容量：300ml</a:t>
            </a:r>
          </a:p>
          <a:p>
            <a:pPr lvl="0">
              <a:lnSpc>
                <a:spcPct val="150000"/>
              </a:lnSpc>
            </a:pP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材质：PP+陶瓷</a:t>
            </a:r>
          </a:p>
          <a:p>
            <a:pPr lvl="0">
              <a:lnSpc>
                <a:spcPct val="150000"/>
              </a:lnSpc>
            </a:pP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装箱明细：24PCS/箱</a:t>
            </a:r>
          </a:p>
        </p:txBody>
      </p:sp>
    </p:spTree>
    <p:extLst>
      <p:ext uri="{BB962C8B-B14F-4D97-AF65-F5344CB8AC3E}">
        <p14:creationId xmlns:p14="http://schemas.microsoft.com/office/powerpoint/2010/main" val="75223747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4921</TotalTime>
  <Words>35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600</cp:revision>
  <dcterms:created xsi:type="dcterms:W3CDTF">2016-12-01T07:26:00Z</dcterms:created>
  <dcterms:modified xsi:type="dcterms:W3CDTF">2018-02-09T08:32:16Z</dcterms:modified>
</cp:coreProperties>
</file>