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6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5"/>
          <p:cNvGrpSpPr/>
          <p:nvPr/>
        </p:nvGrpSpPr>
        <p:grpSpPr>
          <a:xfrm>
            <a:off x="-10940" y="5783"/>
            <a:ext cx="3278632" cy="6868424"/>
            <a:chOff x="0" y="0"/>
            <a:chExt cx="3278631" cy="6868423"/>
          </a:xfrm>
        </p:grpSpPr>
        <p:grpSp>
          <p:nvGrpSpPr>
            <p:cNvPr id="3" name="Group 383"/>
            <p:cNvGrpSpPr/>
            <p:nvPr/>
          </p:nvGrpSpPr>
          <p:grpSpPr>
            <a:xfrm>
              <a:off x="0" y="0"/>
              <a:ext cx="3278513" cy="2465570"/>
              <a:chOff x="0" y="0"/>
              <a:chExt cx="3278512" cy="2465569"/>
            </a:xfrm>
          </p:grpSpPr>
          <p:sp>
            <p:nvSpPr>
              <p:cNvPr id="381" name="Shape 381"/>
              <p:cNvSpPr/>
              <p:nvPr/>
            </p:nvSpPr>
            <p:spPr>
              <a:xfrm>
                <a:off x="0" y="0"/>
                <a:ext cx="3278513" cy="1944580"/>
              </a:xfrm>
              <a:prstGeom prst="rect">
                <a:avLst/>
              </a:pr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pic>
            <p:nvPicPr>
              <p:cNvPr id="382" name="pasted-image.pdf"/>
              <p:cNvPicPr/>
              <p:nvPr/>
            </p:nvPicPr>
            <p:blipFill>
              <a:blip r:embed="rId2" cstate="screen"/>
              <a:stretch>
                <a:fillRect/>
              </a:stretch>
            </p:blipFill>
            <p:spPr>
              <a:xfrm>
                <a:off x="832687" y="334836"/>
                <a:ext cx="1582163" cy="2130734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</p:grpSp>
        <p:sp>
          <p:nvSpPr>
            <p:cNvPr id="384" name="Shape 384"/>
            <p:cNvSpPr/>
            <p:nvPr/>
          </p:nvSpPr>
          <p:spPr>
            <a:xfrm>
              <a:off x="118" y="1938585"/>
              <a:ext cx="3278514" cy="4929839"/>
            </a:xfrm>
            <a:prstGeom prst="rect">
              <a:avLst/>
            </a:pr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>
                  <a:solidFill>
                    <a:srgbClr val="535353"/>
                  </a:solidFill>
                </a:defRPr>
              </a:pPr>
              <a:endParaRPr/>
            </a:p>
          </p:txBody>
        </p:sp>
      </p:grpSp>
      <p:sp>
        <p:nvSpPr>
          <p:cNvPr id="386" name="Shape 386"/>
          <p:cNvSpPr/>
          <p:nvPr/>
        </p:nvSpPr>
        <p:spPr>
          <a:xfrm>
            <a:off x="7240437" y="-14142"/>
            <a:ext cx="1907859" cy="68721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535353"/>
                </a:solidFill>
              </a:defRPr>
            </a:pPr>
            <a:endParaRPr/>
          </a:p>
        </p:txBody>
      </p:sp>
      <p:pic>
        <p:nvPicPr>
          <p:cNvPr id="387" name="image40.png" descr="C:\Users\Administrator\Desktop\DSC_1584-1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3211510" y="124573"/>
            <a:ext cx="3902662" cy="7090008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pic>
        <p:nvPicPr>
          <p:cNvPr id="388" name="image41.png" descr="E:\LMJ-JOB\WORK\2013\06\2013秋季ppt\照片\远见\史努比\照片\IMG_6409.png"/>
          <p:cNvPicPr/>
          <p:nvPr/>
        </p:nvPicPr>
        <p:blipFill>
          <a:blip r:embed="rId4" cstate="screen"/>
          <a:stretch>
            <a:fillRect/>
          </a:stretch>
        </p:blipFill>
        <p:spPr>
          <a:xfrm>
            <a:off x="7506585" y="297780"/>
            <a:ext cx="1428761" cy="1428761"/>
          </a:xfrm>
          <a:prstGeom prst="rect">
            <a:avLst/>
          </a:prstGeom>
          <a:ln>
            <a:solidFill>
              <a:srgbClr val="404040"/>
            </a:solidFill>
          </a:ln>
        </p:spPr>
      </p:pic>
      <p:pic>
        <p:nvPicPr>
          <p:cNvPr id="389" name="image42.png" descr="E:\LMJ-JOB\WORK\2013\06\2013秋季ppt\照片\远见\史努比\照片\IMG_6412.png"/>
          <p:cNvPicPr/>
          <p:nvPr/>
        </p:nvPicPr>
        <p:blipFill>
          <a:blip r:embed="rId5" cstate="screen"/>
          <a:stretch>
            <a:fillRect/>
          </a:stretch>
        </p:blipFill>
        <p:spPr>
          <a:xfrm>
            <a:off x="7578023" y="2248093"/>
            <a:ext cx="1285885" cy="1357323"/>
          </a:xfrm>
          <a:prstGeom prst="rect">
            <a:avLst/>
          </a:prstGeom>
          <a:ln>
            <a:solidFill>
              <a:srgbClr val="404040"/>
            </a:solidFill>
          </a:ln>
        </p:spPr>
      </p:pic>
      <p:pic>
        <p:nvPicPr>
          <p:cNvPr id="390" name="image43.png" descr="E:\LMJ-JOB\WORK\2013\06\2013秋季ppt\照片\远见\史努比\照片\IMG_6414.png"/>
          <p:cNvPicPr/>
          <p:nvPr/>
        </p:nvPicPr>
        <p:blipFill>
          <a:blip r:embed="rId6" cstate="screen"/>
          <a:stretch>
            <a:fillRect/>
          </a:stretch>
        </p:blipFill>
        <p:spPr>
          <a:xfrm>
            <a:off x="7533240" y="4436422"/>
            <a:ext cx="1322254" cy="1570176"/>
          </a:xfrm>
          <a:prstGeom prst="rect">
            <a:avLst/>
          </a:prstGeom>
          <a:ln>
            <a:solidFill>
              <a:srgbClr val="404040"/>
            </a:solidFill>
          </a:ln>
        </p:spPr>
      </p:pic>
      <p:sp>
        <p:nvSpPr>
          <p:cNvPr id="391" name="Shape 391"/>
          <p:cNvSpPr/>
          <p:nvPr/>
        </p:nvSpPr>
        <p:spPr>
          <a:xfrm>
            <a:off x="7496953" y="1852697"/>
            <a:ext cx="1361441" cy="243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900">
                <a:solidFill>
                  <a:srgbClr val="DDDDD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DDDDDD"/>
                </a:solidFill>
              </a:rPr>
              <a:t>环保塑材茶漏，茶水分离</a:t>
            </a:r>
          </a:p>
        </p:txBody>
      </p:sp>
      <p:sp>
        <p:nvSpPr>
          <p:cNvPr id="392" name="Shape 392"/>
          <p:cNvSpPr/>
          <p:nvPr/>
        </p:nvSpPr>
        <p:spPr>
          <a:xfrm>
            <a:off x="7496953" y="3746599"/>
            <a:ext cx="1428761" cy="548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just">
              <a:defRPr sz="900">
                <a:solidFill>
                  <a:srgbClr val="DDDDD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DDDDDD"/>
                </a:solidFill>
              </a:rPr>
              <a:t>玻璃材质瓶，体抗腐蚀性强，材质环保耐用，可与饮料安全接触</a:t>
            </a:r>
          </a:p>
        </p:txBody>
      </p:sp>
      <p:sp>
        <p:nvSpPr>
          <p:cNvPr id="393" name="Shape 393"/>
          <p:cNvSpPr/>
          <p:nvPr/>
        </p:nvSpPr>
        <p:spPr>
          <a:xfrm>
            <a:off x="7557841" y="6147780"/>
            <a:ext cx="675641" cy="243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900">
                <a:solidFill>
                  <a:srgbClr val="DDDDD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DDDDDD"/>
                </a:solidFill>
              </a:rPr>
              <a:t>隐藏式拉手</a:t>
            </a:r>
          </a:p>
        </p:txBody>
      </p:sp>
      <p:sp>
        <p:nvSpPr>
          <p:cNvPr id="394" name="Shape 394"/>
          <p:cNvSpPr/>
          <p:nvPr/>
        </p:nvSpPr>
        <p:spPr>
          <a:xfrm>
            <a:off x="7594738" y="6371809"/>
            <a:ext cx="1165869" cy="243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900">
                <a:solidFill>
                  <a:srgbClr val="DDDDD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DDDDDD"/>
                </a:solidFill>
              </a:rPr>
              <a:t>方便出游随身携带</a:t>
            </a:r>
          </a:p>
        </p:txBody>
      </p:sp>
      <p:sp>
        <p:nvSpPr>
          <p:cNvPr id="395" name="Shape 395"/>
          <p:cNvSpPr/>
          <p:nvPr/>
        </p:nvSpPr>
        <p:spPr>
          <a:xfrm>
            <a:off x="415549" y="2413956"/>
            <a:ext cx="2308324" cy="3993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DDDDDD"/>
                </a:solidFill>
                <a:latin typeface="黑体" pitchFamily="49" charset="-122"/>
                <a:ea typeface="黑体" pitchFamily="49" charset="-122"/>
              </a:rPr>
              <a:t>米奇黑白经典随手杯</a:t>
            </a:r>
          </a:p>
          <a:p>
            <a:pPr lvl="0">
              <a:lnSpc>
                <a:spcPct val="150000"/>
              </a:lnSpc>
            </a:pPr>
            <a:endParaRPr lang="en-US" altLang="zh-CN" sz="1100" dirty="0" smtClean="0">
              <a:solidFill>
                <a:srgbClr val="DDDDDD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市场参考价：</a:t>
            </a:r>
            <a:r>
              <a:rPr lang="en-US" altLang="zh-CN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125.00</a:t>
            </a:r>
            <a:endParaRPr lang="zh-CN" altLang="en-US" sz="12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批发价：</a:t>
            </a:r>
            <a:r>
              <a:rPr lang="en-US" altLang="zh-CN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23.00</a:t>
            </a:r>
            <a:endParaRPr lang="zh-CN" altLang="en-US" sz="12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2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</a:t>
            </a: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：DSM-2097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材质：PP+玻璃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产品尺寸：7.5×7.5× 19.5cm  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装箱数：30pcs/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、玻璃材质瓶体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、隐藏式拉手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、环保塑材茶漏</a:t>
            </a:r>
          </a:p>
        </p:txBody>
      </p:sp>
    </p:spTree>
    <p:extLst>
      <p:ext uri="{BB962C8B-B14F-4D97-AF65-F5344CB8AC3E}">
        <p14:creationId xmlns:p14="http://schemas.microsoft.com/office/powerpoint/2010/main" val="4232210376"/>
      </p:ext>
    </p:extLst>
  </p:cSld>
  <p:clrMapOvr>
    <a:masterClrMapping/>
  </p:clrMapOvr>
  <p:transition/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4921</TotalTime>
  <Words>65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601</cp:revision>
  <dcterms:created xsi:type="dcterms:W3CDTF">2016-12-01T07:26:00Z</dcterms:created>
  <dcterms:modified xsi:type="dcterms:W3CDTF">2018-02-09T08:32:28Z</dcterms:modified>
</cp:coreProperties>
</file>