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68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14107" y="1511518"/>
            <a:ext cx="7129893" cy="5346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508"/>
          <p:cNvGrpSpPr/>
          <p:nvPr/>
        </p:nvGrpSpPr>
        <p:grpSpPr>
          <a:xfrm>
            <a:off x="-10940" y="-6917"/>
            <a:ext cx="3278514" cy="2465570"/>
            <a:chOff x="0" y="0"/>
            <a:chExt cx="3278512" cy="2465569"/>
          </a:xfrm>
        </p:grpSpPr>
        <p:sp>
          <p:nvSpPr>
            <p:cNvPr id="506" name="Shape 506"/>
            <p:cNvSpPr/>
            <p:nvPr/>
          </p:nvSpPr>
          <p:spPr>
            <a:xfrm>
              <a:off x="0" y="0"/>
              <a:ext cx="3278513" cy="1944580"/>
            </a:xfrm>
            <a:prstGeom prst="rect">
              <a:avLst/>
            </a:pr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>
                  <a:solidFill>
                    <a:srgbClr val="535353"/>
                  </a:solidFill>
                </a:defRPr>
              </a:pPr>
              <a:endParaRPr/>
            </a:p>
          </p:txBody>
        </p:sp>
        <p:pic>
          <p:nvPicPr>
            <p:cNvPr id="507" name="pasted-image.pdf"/>
            <p:cNvPicPr/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832687" y="334836"/>
              <a:ext cx="1582163" cy="2130734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509" name="Shape 509"/>
          <p:cNvSpPr/>
          <p:nvPr/>
        </p:nvSpPr>
        <p:spPr>
          <a:xfrm>
            <a:off x="-10822" y="1931668"/>
            <a:ext cx="3278515" cy="4929840"/>
          </a:xfrm>
          <a:prstGeom prst="rect">
            <a:avLst/>
          </a:prstGeom>
          <a:solidFill>
            <a:srgbClr val="535353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>
              <a:defRPr>
                <a:solidFill>
                  <a:srgbClr val="535353"/>
                </a:solidFill>
              </a:defRPr>
            </a:pPr>
            <a:endParaRPr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4" name="Shape 514"/>
          <p:cNvSpPr/>
          <p:nvPr/>
        </p:nvSpPr>
        <p:spPr>
          <a:xfrm>
            <a:off x="263262" y="2058622"/>
            <a:ext cx="2919905" cy="4747453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lvl="0"/>
            <a:r>
              <a:rPr sz="2000" dirty="0">
                <a:solidFill>
                  <a:srgbClr val="DDDDDD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米奇黑白</a:t>
            </a:r>
          </a:p>
          <a:p>
            <a:pPr lvl="0"/>
            <a:r>
              <a:rPr sz="2000" dirty="0">
                <a:solidFill>
                  <a:srgbClr val="DDDDDD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经典一壶四杯组</a:t>
            </a:r>
            <a:endParaRPr sz="2000" b="1" dirty="0">
              <a:solidFill>
                <a:srgbClr val="DDDDDD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 lvl="0">
              <a:lnSpc>
                <a:spcPct val="150000"/>
              </a:lnSpc>
            </a:pPr>
            <a:endParaRPr sz="900" b="1" dirty="0">
              <a:solidFill>
                <a:srgbClr val="DDDDDD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 lvl="0">
              <a:lnSpc>
                <a:spcPct val="150000"/>
              </a:lnSpc>
            </a:pPr>
            <a:r>
              <a:rPr sz="13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市场参考价</a:t>
            </a:r>
            <a:r>
              <a:rPr sz="13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3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158</a:t>
            </a:r>
            <a:r>
              <a:rPr sz="13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.00</a:t>
            </a:r>
            <a:endParaRPr sz="13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sz="13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批发价</a:t>
            </a:r>
            <a:r>
              <a:rPr sz="13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3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42.00</a:t>
            </a:r>
          </a:p>
          <a:p>
            <a:pPr lvl="0">
              <a:lnSpc>
                <a:spcPct val="150000"/>
              </a:lnSpc>
            </a:pPr>
            <a:endParaRPr lang="en-US" sz="13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en-US" sz="12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DSM-5366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规格：壶尺寸：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46.5×30.8×49</a:t>
            </a:r>
            <a:r>
              <a:rPr 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cm  2L    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杯尺寸：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7.4×6.7×9.1</a:t>
            </a:r>
            <a:r>
              <a:rPr 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cm    320mL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材质：</a:t>
            </a:r>
            <a:r>
              <a:rPr 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PP+AS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装箱明细：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12</a:t>
            </a:r>
            <a:r>
              <a:rPr 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pcs/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箱</a:t>
            </a:r>
          </a:p>
          <a:p>
            <a:pPr lvl="0">
              <a:lnSpc>
                <a:spcPct val="150000"/>
              </a:lnSpc>
            </a:pPr>
            <a:endParaRPr lang="zh-CN" altLang="en-US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sz="1100" b="1" dirty="0" smtClean="0">
                <a:solidFill>
                  <a:schemeClr val="tx1"/>
                </a:solidFill>
              </a:rPr>
              <a:t>AS</a:t>
            </a:r>
            <a:r>
              <a:rPr lang="zh-CN" altLang="en-US" sz="1100" b="1" dirty="0" smtClean="0">
                <a:solidFill>
                  <a:schemeClr val="tx1"/>
                </a:solidFill>
              </a:rPr>
              <a:t>原料制成，高品质食用级材质，无毒无味，使用安全更安心。轻按壶盖上方翻片即可开启加水口，无需整盖打开。可放置于冰箱侧门，空间利用更充分。加水更便捷冷热多用，可装冷水、热水、果汁、碳酸饮料等</a:t>
            </a:r>
            <a:endParaRPr sz="13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</p:txBody>
      </p:sp>
      <p:pic>
        <p:nvPicPr>
          <p:cNvPr id="25" name="图片 24" descr="未标题-1.jpg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5760919" y="-6917"/>
            <a:ext cx="1563425" cy="1518435"/>
          </a:xfrm>
          <a:prstGeom prst="rect">
            <a:avLst/>
          </a:prstGeom>
        </p:spPr>
      </p:pic>
      <p:sp>
        <p:nvSpPr>
          <p:cNvPr id="28" name="Shape 463"/>
          <p:cNvSpPr/>
          <p:nvPr/>
        </p:nvSpPr>
        <p:spPr>
          <a:xfrm>
            <a:off x="7434072" y="2096"/>
            <a:ext cx="1714561" cy="1518435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DDDDDD"/>
                </a:solidFill>
              </a:defRPr>
            </a:pPr>
            <a:endParaRPr/>
          </a:p>
        </p:txBody>
      </p:sp>
      <p:sp>
        <p:nvSpPr>
          <p:cNvPr id="27" name="Shape 515"/>
          <p:cNvSpPr/>
          <p:nvPr/>
        </p:nvSpPr>
        <p:spPr>
          <a:xfrm>
            <a:off x="7543800" y="928223"/>
            <a:ext cx="1528299" cy="461665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lvl1pPr>
              <a:lnSpc>
                <a:spcPct val="150000"/>
              </a:lnSpc>
              <a:defRPr sz="1000">
                <a:solidFill>
                  <a:srgbClr val="DDDDDD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lvl1pPr>
          </a:lstStyle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壶嘴只在倒水时，自动打开，平时则处于关闭状态，以保持壶内洁净。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+mj-ea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9317109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4921</TotalTime>
  <Words>118</Words>
  <Application>Microsoft Office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602</cp:revision>
  <dcterms:created xsi:type="dcterms:W3CDTF">2016-12-01T07:26:00Z</dcterms:created>
  <dcterms:modified xsi:type="dcterms:W3CDTF">2018-02-09T08:32:36Z</dcterms:modified>
</cp:coreProperties>
</file>