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5"/>
          <p:cNvGrpSpPr/>
          <p:nvPr/>
        </p:nvGrpSpPr>
        <p:grpSpPr>
          <a:xfrm>
            <a:off x="-10940" y="-6917"/>
            <a:ext cx="3278632" cy="6868424"/>
            <a:chOff x="0" y="0"/>
            <a:chExt cx="3278631" cy="6868423"/>
          </a:xfrm>
        </p:grpSpPr>
        <p:grpSp>
          <p:nvGrpSpPr>
            <p:cNvPr id="3" name="Group 573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571" name="Shape 571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572" name="pasted-image.pdf"/>
              <p:cNvPicPr/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574" name="Shape 574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pic>
        <p:nvPicPr>
          <p:cNvPr id="576" name="image71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9382" y="510298"/>
            <a:ext cx="2786083" cy="63512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7" name="Shape 577"/>
          <p:cNvSpPr/>
          <p:nvPr/>
        </p:nvSpPr>
        <p:spPr>
          <a:xfrm>
            <a:off x="249155" y="2122245"/>
            <a:ext cx="2631488" cy="349326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 algn="l"/>
            <a:r>
              <a:rPr sz="22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</a:t>
            </a:r>
          </a:p>
          <a:p>
            <a:pPr lvl="0" algn="l"/>
            <a:r>
              <a:rPr sz="22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黑白经典真空泡茶杯</a:t>
            </a:r>
          </a:p>
          <a:p>
            <a:pPr lvl="0" algn="l">
              <a:lnSpc>
                <a:spcPct val="150000"/>
              </a:lnSpc>
            </a:pPr>
            <a:endParaRPr dirty="0">
              <a:solidFill>
                <a:srgbClr val="FFFFFF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198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38.00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 algn="l">
              <a:lnSpc>
                <a:spcPct val="150000"/>
              </a:lnSpc>
            </a:pPr>
            <a:endParaRPr sz="1100" b="1" dirty="0">
              <a:solidFill>
                <a:schemeClr val="tx1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DSM-2089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 </a:t>
            </a:r>
            <a:r>
              <a:rPr lang="en-US"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6.7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</a:t>
            </a:r>
            <a:r>
              <a:rPr lang="en-US"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6.7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19c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m</a:t>
            </a: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容量：330ml</a:t>
            </a: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材质：不锈钢</a:t>
            </a: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装箱明细：40PCS/箱</a:t>
            </a:r>
          </a:p>
        </p:txBody>
      </p:sp>
      <p:pic>
        <p:nvPicPr>
          <p:cNvPr id="578" name="image56.pn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7565421" y="469918"/>
            <a:ext cx="1582427" cy="7862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9" name="image57.png"/>
          <p:cNvPicPr/>
          <p:nvPr/>
        </p:nvPicPr>
        <p:blipFill>
          <a:blip r:embed="rId5" cstate="screen"/>
          <a:stretch>
            <a:fillRect/>
          </a:stretch>
        </p:blipFill>
        <p:spPr>
          <a:xfrm>
            <a:off x="7913609" y="1470500"/>
            <a:ext cx="886051" cy="9286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" name="Group 582" descr="\\server2\H 展会目录存档2\2013.04展會\iPad\未导入产品分类\迪士尼\DSM-2089\DSC_3379.JPG"/>
          <p:cNvGrpSpPr/>
          <p:nvPr/>
        </p:nvGrpSpPr>
        <p:grpSpPr>
          <a:xfrm>
            <a:off x="0" y="5448713"/>
            <a:ext cx="1933893" cy="1195498"/>
            <a:chOff x="0" y="0"/>
            <a:chExt cx="1933892" cy="1195496"/>
          </a:xfrm>
        </p:grpSpPr>
        <p:sp>
          <p:nvSpPr>
            <p:cNvPr id="580" name="Shape 580"/>
            <p:cNvSpPr/>
            <p:nvPr/>
          </p:nvSpPr>
          <p:spPr>
            <a:xfrm>
              <a:off x="0" y="0"/>
              <a:ext cx="1933893" cy="1195497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81" name="image72.jpg"/>
            <p:cNvPicPr/>
            <p:nvPr/>
          </p:nvPicPr>
          <p:blipFill>
            <a:blip r:embed="rId6" cstate="screen"/>
            <a:srcRect/>
            <a:stretch>
              <a:fillRect/>
            </a:stretch>
          </p:blipFill>
          <p:spPr>
            <a:xfrm>
              <a:off x="0" y="-1"/>
              <a:ext cx="1933893" cy="119549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12290" name="Picture 2" descr="\\server2\C PSD集中营\博品新网站照片整理\迪士尼\DSM-2089\新建文件夹 (2)\长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973952" y="5448712"/>
            <a:ext cx="1333482" cy="1195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299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31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603</cp:revision>
  <dcterms:created xsi:type="dcterms:W3CDTF">2016-12-01T07:26:00Z</dcterms:created>
  <dcterms:modified xsi:type="dcterms:W3CDTF">2018-02-09T08:32:43Z</dcterms:modified>
</cp:coreProperties>
</file>