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4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百得-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8"/>
            <a:ext cx="9144000" cy="6849204"/>
          </a:xfrm>
          <a:prstGeom prst="rect">
            <a:avLst/>
          </a:prstGeom>
        </p:spPr>
      </p:pic>
      <p:pic>
        <p:nvPicPr>
          <p:cNvPr id="17" name="图片 16" descr="未标题-4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4160"/>
            <a:ext cx="3545840" cy="5319395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18" name="图片 17" descr="141-154史丹利-01-04"/>
          <p:cNvPicPr>
            <a:picLocks noChangeAspect="1"/>
          </p:cNvPicPr>
          <p:nvPr/>
        </p:nvPicPr>
        <p:blipFill>
          <a:blip r:embed="rId4"/>
          <a:srcRect l="33982" t="34844" r="50274" b="33690"/>
          <a:stretch>
            <a:fillRect/>
          </a:stretch>
        </p:blipFill>
        <p:spPr>
          <a:xfrm>
            <a:off x="3738880" y="4756785"/>
            <a:ext cx="1783080" cy="1783080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19" name="图片 18" descr="未标题-2-01"/>
          <p:cNvPicPr>
            <a:picLocks noChangeAspect="1"/>
          </p:cNvPicPr>
          <p:nvPr/>
        </p:nvPicPr>
        <p:blipFill>
          <a:blip r:embed="rId5" cstate="print">
            <a:grayscl/>
          </a:blip>
          <a:srcRect l="25538" t="22300" r="29932" b="18855"/>
          <a:stretch>
            <a:fillRect/>
          </a:stretch>
        </p:blipFill>
        <p:spPr>
          <a:xfrm>
            <a:off x="4191000" y="3692525"/>
            <a:ext cx="601345" cy="597535"/>
          </a:xfrm>
          <a:prstGeom prst="rect">
            <a:avLst/>
          </a:prstGeom>
        </p:spPr>
      </p:pic>
      <p:sp>
        <p:nvSpPr>
          <p:cNvPr id="5" name="Shape 70"/>
          <p:cNvSpPr/>
          <p:nvPr/>
        </p:nvSpPr>
        <p:spPr>
          <a:xfrm>
            <a:off x="5729605" y="2486660"/>
            <a:ext cx="3209925" cy="40532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388.00</a:t>
            </a:r>
          </a:p>
          <a:p>
            <a:pPr lvl="0" fontAlgn="auto">
              <a:lnSpc>
                <a:spcPct val="10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220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KC4815HYS-A9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百得28件电动工具套装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  格：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25.0×38.0×5.5cm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装箱明细：8PCS/箱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产品包含：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胶把钢柄羊角锤8oz：PP手柄、碳钢锤头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美工刀1.8cm：工程塑料刀柄、合金钢刀片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塑柄尖嘴钳6"：PP手柄、碳钢钳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ABS卷尺3m：ABS外壳、钢尺带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测电笔100-500V：笔杆为绝缘材料、试电笔中笔尖、笔尾、 为金属材料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充电螺丝批4.8V：PVC工程塑料、碳钢、铬钒钢、镍镉电池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充电器输出：6V 300mA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鱼雷水平尺6"：ABS外壳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一体式接杆60mm：碳钢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五金盒40Pcs装(10颗5mm黑色膨胀,10颗3*25自攻螺丝,20个20mm镀锌钉子)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钟表批2PCS：碳钢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批头条10PCS：铬钒钢 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批头夹：塑料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内六角5PCS：碳钢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收纳包：无纺布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4881</TotalTime>
  <Words>138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474</cp:revision>
  <dcterms:created xsi:type="dcterms:W3CDTF">2016-12-01T07:26:00Z</dcterms:created>
  <dcterms:modified xsi:type="dcterms:W3CDTF">2018-02-09T07:26:42Z</dcterms:modified>
</cp:coreProperties>
</file>