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7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/>
        </p:nvSpPr>
        <p:spPr>
          <a:xfrm>
            <a:off x="-10940" y="-6917"/>
            <a:ext cx="3878629" cy="1944581"/>
          </a:xfrm>
          <a:prstGeom prst="rect">
            <a:avLst/>
          </a:prstGeom>
          <a:solidFill>
            <a:srgbClr val="DDDDD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>
                <a:solidFill>
                  <a:srgbClr val="535353"/>
                </a:solidFill>
              </a:defRPr>
            </a:pPr>
            <a:endParaRPr/>
          </a:p>
        </p:txBody>
      </p:sp>
      <p:pic>
        <p:nvPicPr>
          <p:cNvPr id="558" name="pasted-image.pdf"/>
          <p:cNvPicPr/>
          <p:nvPr/>
        </p:nvPicPr>
        <p:blipFill>
          <a:blip r:embed="rId2" cstate="screen"/>
          <a:stretch>
            <a:fillRect/>
          </a:stretch>
        </p:blipFill>
        <p:spPr>
          <a:xfrm>
            <a:off x="821748" y="327919"/>
            <a:ext cx="1582164" cy="213073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560" name="Shape 560"/>
          <p:cNvSpPr/>
          <p:nvPr/>
        </p:nvSpPr>
        <p:spPr>
          <a:xfrm>
            <a:off x="-10822" y="1931668"/>
            <a:ext cx="3878511" cy="4929840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>
                <a:solidFill>
                  <a:srgbClr val="535353"/>
                </a:solidFill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332182" y="2313262"/>
            <a:ext cx="2631488" cy="287771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 algn="l"/>
            <a:r>
              <a:rPr sz="2200" dirty="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米奇黑白经典真空瓶</a:t>
            </a:r>
          </a:p>
          <a:p>
            <a:pPr lvl="0" algn="l">
              <a:lnSpc>
                <a:spcPct val="150000"/>
              </a:lnSpc>
            </a:pPr>
            <a:endParaRPr sz="1300" dirty="0">
              <a:solidFill>
                <a:srgbClr val="DDDDD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 algn="l"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128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29.00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 algn="l">
              <a:lnSpc>
                <a:spcPct val="150000"/>
              </a:lnSpc>
            </a:pPr>
            <a:endParaRPr sz="1100" b="1" dirty="0">
              <a:solidFill>
                <a:schemeClr val="tx1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型号：DSM-1426</a:t>
            </a:r>
          </a:p>
          <a:p>
            <a:pPr lvl="0" algn="l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 </a:t>
            </a:r>
            <a:r>
              <a:rPr lang="en-US"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6.7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</a:t>
            </a:r>
            <a:r>
              <a:rPr lang="en-US"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6.7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20.5c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m</a:t>
            </a:r>
          </a:p>
          <a:p>
            <a:pPr lvl="0" algn="l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容量：350ml</a:t>
            </a:r>
          </a:p>
          <a:p>
            <a:pPr lvl="0" algn="l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材质：不锈钢</a:t>
            </a:r>
          </a:p>
          <a:p>
            <a:pPr lvl="0" algn="l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装箱明细：30PCS/箱</a:t>
            </a:r>
          </a:p>
        </p:txBody>
      </p:sp>
      <p:pic>
        <p:nvPicPr>
          <p:cNvPr id="564" name="image56.png"/>
          <p:cNvPicPr/>
          <p:nvPr/>
        </p:nvPicPr>
        <p:blipFill>
          <a:blip r:embed="rId3" cstate="screen"/>
          <a:stretch>
            <a:fillRect/>
          </a:stretch>
        </p:blipFill>
        <p:spPr>
          <a:xfrm>
            <a:off x="2599834" y="1145399"/>
            <a:ext cx="1582427" cy="78626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65" name="image57.png"/>
          <p:cNvPicPr/>
          <p:nvPr/>
        </p:nvPicPr>
        <p:blipFill>
          <a:blip r:embed="rId4" cstate="screen"/>
          <a:stretch>
            <a:fillRect/>
          </a:stretch>
        </p:blipFill>
        <p:spPr>
          <a:xfrm>
            <a:off x="2981638" y="0"/>
            <a:ext cx="886051" cy="9286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66" name="image70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202205" y="5797491"/>
            <a:ext cx="957231" cy="9585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67689" y="0"/>
            <a:ext cx="5276311" cy="691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 descr="\\server2\C PSD集中营\博品新网站照片整理\迪士尼\DSM-1426\DSC_2744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95000" y="5795158"/>
            <a:ext cx="960908" cy="960908"/>
          </a:xfrm>
          <a:prstGeom prst="rect">
            <a:avLst/>
          </a:prstGeom>
          <a:noFill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2312713" y="5795158"/>
            <a:ext cx="1337850" cy="96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40323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Words>30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604</cp:revision>
  <dcterms:created xsi:type="dcterms:W3CDTF">2016-12-01T07:26:00Z</dcterms:created>
  <dcterms:modified xsi:type="dcterms:W3CDTF">2018-02-09T08:33:05Z</dcterms:modified>
</cp:coreProperties>
</file>