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9281" y="-11611"/>
            <a:ext cx="6797531" cy="68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91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589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588" name="pasted-image.pdf"/>
              <p:cNvPicPr/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590" name="Shape 590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sp>
        <p:nvSpPr>
          <p:cNvPr id="592" name="Shape 592"/>
          <p:cNvSpPr/>
          <p:nvPr/>
        </p:nvSpPr>
        <p:spPr>
          <a:xfrm>
            <a:off x="7016872" y="-11611"/>
            <a:ext cx="2132826" cy="68721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413929" y="2374246"/>
            <a:ext cx="2428893" cy="39087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0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</a:t>
            </a:r>
          </a:p>
          <a:p>
            <a:pPr lvl="0"/>
            <a:r>
              <a:rPr sz="2000" dirty="0" smtClean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黑白经典泡茶杯</a:t>
            </a:r>
            <a:endParaRPr lang="en-US" sz="2000" dirty="0" smtClean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/>
            <a:endParaRPr sz="1300" dirty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</a:t>
            </a:r>
            <a:r>
              <a:rPr lang="zh-CN" alt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发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16.00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型号：DSM-1445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规格：7.6×15.5cm   280ml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产品材质：AS+PP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装箱明细：48pcs/箱</a:t>
            </a: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晶莹设计，通透性好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携带方便，随身出行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内附茶隔，风味随心</a:t>
            </a:r>
          </a:p>
        </p:txBody>
      </p:sp>
      <p:sp>
        <p:nvSpPr>
          <p:cNvPr id="598" name="Shape 598"/>
          <p:cNvSpPr/>
          <p:nvPr/>
        </p:nvSpPr>
        <p:spPr>
          <a:xfrm>
            <a:off x="7345371" y="1594710"/>
            <a:ext cx="1361441" cy="2269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 b="1">
                <a:solidFill>
                  <a:srgbClr val="DDDDDD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b="1">
                <a:solidFill>
                  <a:srgbClr val="DDDDDD"/>
                </a:solidFill>
              </a:rPr>
              <a:t>内附茶隔，风味随心</a:t>
            </a:r>
          </a:p>
        </p:txBody>
      </p:sp>
      <p:sp>
        <p:nvSpPr>
          <p:cNvPr id="602" name="Shape 602"/>
          <p:cNvSpPr/>
          <p:nvPr/>
        </p:nvSpPr>
        <p:spPr>
          <a:xfrm>
            <a:off x="7345371" y="3639724"/>
            <a:ext cx="1361441" cy="2269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 b="1">
                <a:solidFill>
                  <a:srgbClr val="DDDDDD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b="1">
                <a:solidFill>
                  <a:srgbClr val="DDDDDD"/>
                </a:solidFill>
              </a:rPr>
              <a:t>晶莹设计，通透性好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345371" y="2031322"/>
            <a:ext cx="1607113" cy="153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45371" y="292231"/>
            <a:ext cx="1552740" cy="130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229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40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605</cp:revision>
  <dcterms:created xsi:type="dcterms:W3CDTF">2016-12-01T07:26:00Z</dcterms:created>
  <dcterms:modified xsi:type="dcterms:W3CDTF">2018-02-09T08:33:14Z</dcterms:modified>
</cp:coreProperties>
</file>