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463"/>
          <p:cNvSpPr/>
          <p:nvPr/>
        </p:nvSpPr>
        <p:spPr>
          <a:xfrm>
            <a:off x="7768643" y="2096"/>
            <a:ext cx="1379990" cy="105901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DDDDDD"/>
                </a:solidFill>
              </a:defRPr>
            </a:pPr>
            <a:endParaRPr/>
          </a:p>
        </p:txBody>
      </p:sp>
      <p:grpSp>
        <p:nvGrpSpPr>
          <p:cNvPr id="2" name="Group 489"/>
          <p:cNvGrpSpPr/>
          <p:nvPr/>
        </p:nvGrpSpPr>
        <p:grpSpPr>
          <a:xfrm>
            <a:off x="-10940" y="-6917"/>
            <a:ext cx="3278632" cy="6868424"/>
            <a:chOff x="0" y="0"/>
            <a:chExt cx="3278631" cy="6868423"/>
          </a:xfrm>
        </p:grpSpPr>
        <p:grpSp>
          <p:nvGrpSpPr>
            <p:cNvPr id="3" name="Group 487"/>
            <p:cNvGrpSpPr/>
            <p:nvPr/>
          </p:nvGrpSpPr>
          <p:grpSpPr>
            <a:xfrm>
              <a:off x="0" y="0"/>
              <a:ext cx="3278513" cy="2465570"/>
              <a:chOff x="0" y="0"/>
              <a:chExt cx="3278512" cy="2465569"/>
            </a:xfrm>
          </p:grpSpPr>
          <p:sp>
            <p:nvSpPr>
              <p:cNvPr id="485" name="Shape 485"/>
              <p:cNvSpPr/>
              <p:nvPr/>
            </p:nvSpPr>
            <p:spPr>
              <a:xfrm>
                <a:off x="0" y="0"/>
                <a:ext cx="3278513" cy="194458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pic>
            <p:nvPicPr>
              <p:cNvPr id="486" name="pasted-image.pdf"/>
              <p:cNvPicPr/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832687" y="334836"/>
                <a:ext cx="1582163" cy="2130734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488" name="Shape 488"/>
            <p:cNvSpPr/>
            <p:nvPr/>
          </p:nvSpPr>
          <p:spPr>
            <a:xfrm>
              <a:off x="118" y="1938585"/>
              <a:ext cx="3278514" cy="492983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</p:grpSp>
      <p:pic>
        <p:nvPicPr>
          <p:cNvPr id="490" name="image6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690775" y="1813753"/>
            <a:ext cx="4381819" cy="46752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2" name="Shape 492"/>
          <p:cNvSpPr/>
          <p:nvPr/>
        </p:nvSpPr>
        <p:spPr>
          <a:xfrm>
            <a:off x="357206" y="2567275"/>
            <a:ext cx="2860347" cy="38549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dirty="0">
                <a:solidFill>
                  <a:schemeClr val="bg1">
                    <a:lumMod val="8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米奇黑白</a:t>
            </a:r>
          </a:p>
          <a:p>
            <a:pPr lvl="0"/>
            <a:r>
              <a:rPr dirty="0">
                <a:solidFill>
                  <a:schemeClr val="bg1">
                    <a:lumMod val="8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经典不锈钢保温杯（小）</a:t>
            </a:r>
          </a:p>
          <a:p>
            <a:pPr lvl="0">
              <a:lnSpc>
                <a:spcPct val="150000"/>
              </a:lnSpc>
            </a:pPr>
            <a:endParaRPr sz="1200" dirty="0">
              <a:solidFill>
                <a:schemeClr val="bg1">
                  <a:lumMod val="85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145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40.00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sz="1000" b="1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DSM-1412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容量：300mL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材质：PP+不锈钢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产品尺寸：12.5×9.5×12cm 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装箱明细：36pcs/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0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/>
                </a:solidFill>
              </a:rPr>
              <a:t>双层不锈钢真空设计，具有优良保温功能。完全密封设计，居家办公外出携带均方便实用。</a:t>
            </a:r>
          </a:p>
        </p:txBody>
      </p:sp>
      <p:pic>
        <p:nvPicPr>
          <p:cNvPr id="494" name="image61.png" descr="E:\LMJ-JOB\GID\2013\04\2013新品PPT第二期\素材\盖章\2\独有模具.png"/>
          <p:cNvPicPr/>
          <p:nvPr/>
        </p:nvPicPr>
        <p:blipFill>
          <a:blip r:embed="rId4" cstate="screen"/>
          <a:stretch>
            <a:fillRect/>
          </a:stretch>
        </p:blipFill>
        <p:spPr>
          <a:xfrm>
            <a:off x="3670554" y="2709930"/>
            <a:ext cx="803959" cy="5670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5" name="image56.png"/>
          <p:cNvPicPr/>
          <p:nvPr/>
        </p:nvPicPr>
        <p:blipFill>
          <a:blip r:embed="rId5" cstate="screen"/>
          <a:stretch>
            <a:fillRect/>
          </a:stretch>
        </p:blipFill>
        <p:spPr>
          <a:xfrm>
            <a:off x="3466574" y="4508203"/>
            <a:ext cx="1324592" cy="658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6" name="image57.png"/>
          <p:cNvPicPr/>
          <p:nvPr/>
        </p:nvPicPr>
        <p:blipFill>
          <a:blip r:embed="rId6" cstate="screen"/>
          <a:stretch>
            <a:fillRect/>
          </a:stretch>
        </p:blipFill>
        <p:spPr>
          <a:xfrm>
            <a:off x="3717568" y="3461393"/>
            <a:ext cx="756945" cy="7933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" name="image63.jpg"/>
          <p:cNvPicPr/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4654611" y="1"/>
            <a:ext cx="1297305" cy="10519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" name="image64.jpg"/>
          <p:cNvPicPr/>
          <p:nvPr/>
        </p:nvPicPr>
        <p:blipFill>
          <a:blip r:embed="rId8" cstate="screen"/>
          <a:srcRect/>
          <a:stretch>
            <a:fillRect/>
          </a:stretch>
        </p:blipFill>
        <p:spPr>
          <a:xfrm>
            <a:off x="6055476" y="0"/>
            <a:ext cx="1610148" cy="10519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1311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53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606</cp:revision>
  <dcterms:created xsi:type="dcterms:W3CDTF">2016-12-01T07:26:00Z</dcterms:created>
  <dcterms:modified xsi:type="dcterms:W3CDTF">2018-02-09T08:33:24Z</dcterms:modified>
</cp:coreProperties>
</file>