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2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610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608" name="Shape 608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609" name="pasted-image.pdf"/>
              <p:cNvPicPr/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611" name="Shape 611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sp>
        <p:nvSpPr>
          <p:cNvPr id="614" name="Shape 614"/>
          <p:cNvSpPr/>
          <p:nvPr/>
        </p:nvSpPr>
        <p:spPr>
          <a:xfrm>
            <a:off x="311008" y="2072559"/>
            <a:ext cx="2573189" cy="48551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2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</a:t>
            </a:r>
          </a:p>
          <a:p>
            <a:pPr lvl="0"/>
            <a:r>
              <a:rPr sz="22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黑白经典焖烧宝</a:t>
            </a:r>
          </a:p>
          <a:p>
            <a:pPr lvl="0">
              <a:lnSpc>
                <a:spcPct val="150000"/>
              </a:lnSpc>
            </a:pPr>
            <a:endParaRPr sz="1200" b="1" dirty="0">
              <a:solidFill>
                <a:srgbClr val="DDDDDD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238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58.00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型号：DSM-5388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规格：11×11×23.5Cm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容量：1000ML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材质：不锈钢+PP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装箱明细：16PCS/箱</a:t>
            </a: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双层保温设计，超长保温保冷。顺时方向旋紧杯盖可有效密封，防止渗漏。不用电，不加热，可直接焖烧。壶身采用进口不锈钢304材质制造，壶盖和小碗采用食品级PP材质，可与食物接触。</a:t>
            </a:r>
          </a:p>
        </p:txBody>
      </p:sp>
      <p:pic>
        <p:nvPicPr>
          <p:cNvPr id="615" name="image56.png"/>
          <p:cNvPicPr/>
          <p:nvPr/>
        </p:nvPicPr>
        <p:blipFill>
          <a:blip r:embed="rId3" cstate="screen"/>
          <a:stretch>
            <a:fillRect/>
          </a:stretch>
        </p:blipFill>
        <p:spPr>
          <a:xfrm>
            <a:off x="7426032" y="4725290"/>
            <a:ext cx="1582427" cy="7862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6" name="image57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7774220" y="5716592"/>
            <a:ext cx="886051" cy="9286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" name="Group 619" descr="\\server2\H 展会目录存档2\2013.04展會\iPad\未导入产品分类\迪士尼\DSM5388\DSC_1929.JPG"/>
          <p:cNvGrpSpPr/>
          <p:nvPr/>
        </p:nvGrpSpPr>
        <p:grpSpPr>
          <a:xfrm>
            <a:off x="7168205" y="-16269"/>
            <a:ext cx="1970357" cy="2286017"/>
            <a:chOff x="0" y="0"/>
            <a:chExt cx="1970356" cy="2286016"/>
          </a:xfrm>
        </p:grpSpPr>
        <p:sp>
          <p:nvSpPr>
            <p:cNvPr id="617" name="Shape 617"/>
            <p:cNvSpPr/>
            <p:nvPr/>
          </p:nvSpPr>
          <p:spPr>
            <a:xfrm>
              <a:off x="0" y="0"/>
              <a:ext cx="1970357" cy="2286017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618" name="image77.jpg"/>
            <p:cNvPicPr/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0" y="0"/>
              <a:ext cx="1970357" cy="228601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67693" y="0"/>
            <a:ext cx="4078863" cy="68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346556" y="2309504"/>
            <a:ext cx="1785459" cy="216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89261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52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608</cp:revision>
  <dcterms:created xsi:type="dcterms:W3CDTF">2016-12-01T07:26:00Z</dcterms:created>
  <dcterms:modified xsi:type="dcterms:W3CDTF">2018-02-09T08:33:48Z</dcterms:modified>
</cp:coreProperties>
</file>