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1668" y="1917153"/>
            <a:ext cx="6742332" cy="494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70"/>
          <p:cNvGrpSpPr/>
          <p:nvPr/>
        </p:nvGrpSpPr>
        <p:grpSpPr>
          <a:xfrm>
            <a:off x="-10940" y="-6917"/>
            <a:ext cx="3278632" cy="6868424"/>
            <a:chOff x="0" y="0"/>
            <a:chExt cx="3278631" cy="6868423"/>
          </a:xfrm>
        </p:grpSpPr>
        <p:grpSp>
          <p:nvGrpSpPr>
            <p:cNvPr id="3" name="Group 468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466" name="Shape 466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467" name="pasted-image.pdf"/>
              <p:cNvPicPr/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469" name="Shape 469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grpSp>
        <p:nvGrpSpPr>
          <p:cNvPr id="4" name="Group 475"/>
          <p:cNvGrpSpPr/>
          <p:nvPr/>
        </p:nvGrpSpPr>
        <p:grpSpPr>
          <a:xfrm>
            <a:off x="3476934" y="459740"/>
            <a:ext cx="1785951" cy="857257"/>
            <a:chOff x="0" y="0"/>
            <a:chExt cx="1785950" cy="857256"/>
          </a:xfrm>
        </p:grpSpPr>
        <p:pic>
          <p:nvPicPr>
            <p:cNvPr id="473" name="image56.png"/>
            <p:cNvPicPr/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0" y="131821"/>
              <a:ext cx="1220893" cy="72543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74" name="image57.png"/>
            <p:cNvPicPr/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1102334" y="0"/>
              <a:ext cx="683617" cy="85684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476" name="image58.jpg"/>
          <p:cNvPicPr/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7575099" y="-20467"/>
            <a:ext cx="1574316" cy="19376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0" name="Shape 480"/>
          <p:cNvSpPr/>
          <p:nvPr/>
        </p:nvSpPr>
        <p:spPr>
          <a:xfrm>
            <a:off x="123290" y="1937664"/>
            <a:ext cx="3142289" cy="49628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奇黑白经典提袋焖烧杯</a:t>
            </a:r>
            <a:endParaRPr lang="zh-CN" altLang="en-US" sz="2000" b="1" dirty="0" smtClean="0">
              <a:solidFill>
                <a:srgbClr val="DDDDDD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dirty="0" smtClean="0">
              <a:solidFill>
                <a:srgbClr val="DDDDD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市场参考价：</a:t>
            </a:r>
            <a:r>
              <a:rPr lang="en-US" altLang="zh-CN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158.00</a:t>
            </a:r>
            <a:endParaRPr lang="zh-CN" altLang="en-US" sz="1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50.00</a:t>
            </a:r>
            <a:endParaRPr lang="zh-CN" altLang="en-US" sz="1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DSM-5389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规格：450mL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材质：毛毡布 + PP + 不锈钢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杯子尺寸：8.8×8.8×14.5cm 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袋子尺寸：17×12×24.5cm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装箱明细：30pcs/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双层不锈钢，抽真空工艺，保温性能良好。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杯口的防烫圈人性化设计具有防烫功能。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除保温功能之外加入沸水还可焖粥。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搭配别致提袋，携带非常方便、优雅。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495976" y="-20466"/>
            <a:ext cx="1934597" cy="193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85700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83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609</cp:revision>
  <dcterms:created xsi:type="dcterms:W3CDTF">2016-12-01T07:26:00Z</dcterms:created>
  <dcterms:modified xsi:type="dcterms:W3CDTF">2018-02-09T08:33:58Z</dcterms:modified>
</cp:coreProperties>
</file>