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67692" y="1765283"/>
            <a:ext cx="5876308" cy="50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63"/>
          <p:cNvGrpSpPr/>
          <p:nvPr/>
        </p:nvGrpSpPr>
        <p:grpSpPr>
          <a:xfrm>
            <a:off x="-10940" y="5783"/>
            <a:ext cx="3278513" cy="2465570"/>
            <a:chOff x="0" y="0"/>
            <a:chExt cx="3278512" cy="2465569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3278513" cy="1944580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  <p:pic>
          <p:nvPicPr>
            <p:cNvPr id="362" name="pasted-image.pdf"/>
            <p:cNvPicPr/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832687" y="334836"/>
              <a:ext cx="1582163" cy="213073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65" name="Shape 365"/>
          <p:cNvSpPr/>
          <p:nvPr/>
        </p:nvSpPr>
        <p:spPr>
          <a:xfrm>
            <a:off x="-10821" y="1944369"/>
            <a:ext cx="3278513" cy="4929838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  <p:pic>
        <p:nvPicPr>
          <p:cNvPr id="367" name="image37.png" descr="C:\Users\Administrator\Desktop\01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6333118" y="466833"/>
            <a:ext cx="1158122" cy="869529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368" name="image38.jpg" descr="E:\LMJ-JOB\WORK\2013\06\2013秋季ppt\照片\GID\米奇\照片\0917\IMG_6539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3460749" y="-15464"/>
            <a:ext cx="1214447" cy="1559926"/>
          </a:xfrm>
          <a:prstGeom prst="rect">
            <a:avLst/>
          </a:prstGeom>
          <a:ln>
            <a:noFill/>
          </a:ln>
        </p:spPr>
      </p:pic>
      <p:pic>
        <p:nvPicPr>
          <p:cNvPr id="369" name="image39.png" descr="E:\LMJ-JOB\WORK\2013\06\2013秋季ppt\照片\GID\米奇\照片\0917\IMG_6537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4918074" y="0"/>
            <a:ext cx="1214447" cy="1503949"/>
          </a:xfrm>
          <a:prstGeom prst="rect">
            <a:avLst/>
          </a:prstGeom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303518" y="2118471"/>
            <a:ext cx="2308324" cy="403956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DDDDDD"/>
                </a:solidFill>
              </a:rPr>
              <a:t>米奇黑白经典电子秤</a:t>
            </a:r>
          </a:p>
          <a:p>
            <a:pPr lvl="0">
              <a:lnSpc>
                <a:spcPct val="150000"/>
              </a:lnSpc>
            </a:pPr>
            <a:endParaRPr lang="en-US" altLang="zh-CN" sz="1100" dirty="0" smtClean="0">
              <a:solidFill>
                <a:srgbClr val="DDDDD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228.00</a:t>
            </a:r>
            <a:endParaRPr lang="zh-CN" alt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45.00</a:t>
            </a:r>
            <a:endParaRPr lang="zh-CN" alt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：DSM-9026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材质：钢化玻璃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产品尺寸：25.5×25.5×2.75cm  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装箱数：10pcs/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、高强度钢化玻璃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、四点式传感器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LED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显示屏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、防滑胶脚操作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333118" y="1612233"/>
            <a:ext cx="1441651" cy="213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DDDDDD"/>
                </a:solidFill>
              </a:rPr>
              <a:t>LED显示更显高端大气</a:t>
            </a:r>
          </a:p>
        </p:txBody>
      </p:sp>
      <p:sp>
        <p:nvSpPr>
          <p:cNvPr id="375" name="Shape 375"/>
          <p:cNvSpPr/>
          <p:nvPr/>
        </p:nvSpPr>
        <p:spPr>
          <a:xfrm>
            <a:off x="3460749" y="1612233"/>
            <a:ext cx="2000265" cy="213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DDDDDD"/>
                </a:solidFill>
              </a:rPr>
              <a:t>称重结束后蜂鸣提示</a:t>
            </a:r>
          </a:p>
        </p:txBody>
      </p:sp>
      <p:sp>
        <p:nvSpPr>
          <p:cNvPr id="376" name="Shape 376"/>
          <p:cNvSpPr/>
          <p:nvPr/>
        </p:nvSpPr>
        <p:spPr>
          <a:xfrm>
            <a:off x="4884747" y="1503949"/>
            <a:ext cx="1152534" cy="6145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DDDDDD"/>
                </a:solidFill>
              </a:rPr>
              <a:t>底部防滑脚垫慎防使用过程中防滑、防侧翻</a:t>
            </a:r>
          </a:p>
        </p:txBody>
      </p:sp>
    </p:spTree>
    <p:extLst>
      <p:ext uri="{BB962C8B-B14F-4D97-AF65-F5344CB8AC3E}">
        <p14:creationId xmlns:p14="http://schemas.microsoft.com/office/powerpoint/2010/main" val="873376160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bldLvl="0" animBg="1" advAuto="0"/>
      <p:bldP spid="368" grpId="0" bldLvl="0" animBg="1" advAuto="0"/>
      <p:bldP spid="369" grpId="0" bldLvl="0" animBg="1" advAuto="0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56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610</cp:revision>
  <dcterms:created xsi:type="dcterms:W3CDTF">2016-12-01T07:26:00Z</dcterms:created>
  <dcterms:modified xsi:type="dcterms:W3CDTF">2018-02-09T08:34:10Z</dcterms:modified>
</cp:coreProperties>
</file>