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7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7"/>
          <p:cNvGrpSpPr/>
          <p:nvPr/>
        </p:nvGrpSpPr>
        <p:grpSpPr>
          <a:xfrm>
            <a:off x="-10940" y="-6917"/>
            <a:ext cx="3278632" cy="6868424"/>
            <a:chOff x="0" y="0"/>
            <a:chExt cx="3278631" cy="6868423"/>
          </a:xfrm>
        </p:grpSpPr>
        <p:grpSp>
          <p:nvGrpSpPr>
            <p:cNvPr id="3" name="Group 735"/>
            <p:cNvGrpSpPr/>
            <p:nvPr/>
          </p:nvGrpSpPr>
          <p:grpSpPr>
            <a:xfrm>
              <a:off x="0" y="0"/>
              <a:ext cx="3278513" cy="2465570"/>
              <a:chOff x="0" y="0"/>
              <a:chExt cx="3278512" cy="2465569"/>
            </a:xfrm>
          </p:grpSpPr>
          <p:sp>
            <p:nvSpPr>
              <p:cNvPr id="733" name="Shape 733"/>
              <p:cNvSpPr/>
              <p:nvPr/>
            </p:nvSpPr>
            <p:spPr>
              <a:xfrm>
                <a:off x="0" y="0"/>
                <a:ext cx="3278513" cy="1944580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pic>
            <p:nvPicPr>
              <p:cNvPr id="734" name="pasted-image.pdf"/>
              <p:cNvPicPr/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832687" y="334836"/>
                <a:ext cx="1582163" cy="2130734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736" name="Shape 736"/>
            <p:cNvSpPr/>
            <p:nvPr/>
          </p:nvSpPr>
          <p:spPr>
            <a:xfrm>
              <a:off x="118" y="1938585"/>
              <a:ext cx="3278514" cy="492983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>
                  <a:solidFill>
                    <a:srgbClr val="535353"/>
                  </a:solidFill>
                </a:defRPr>
              </a:pPr>
              <a:endParaRPr/>
            </a:p>
          </p:txBody>
        </p:sp>
      </p:grpSp>
      <p:pic>
        <p:nvPicPr>
          <p:cNvPr id="739" name="image90.png"/>
          <p:cNvPicPr/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3298062" y="-11562"/>
            <a:ext cx="4429126" cy="195163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pic>
        <p:nvPicPr>
          <p:cNvPr id="741" name="image9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178425" y="1816928"/>
            <a:ext cx="3794765" cy="49601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2" name="Shape 742"/>
          <p:cNvSpPr/>
          <p:nvPr/>
        </p:nvSpPr>
        <p:spPr>
          <a:xfrm>
            <a:off x="324172" y="2423812"/>
            <a:ext cx="2608407" cy="377795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sz="2200" dirty="0">
                <a:solidFill>
                  <a:srgbClr val="DDDDD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米奇黑白经典衣物篮</a:t>
            </a:r>
          </a:p>
          <a:p>
            <a:pPr lvl="0">
              <a:lnSpc>
                <a:spcPct val="150000"/>
              </a:lnSpc>
            </a:pPr>
            <a:endParaRPr sz="1400" b="1" dirty="0">
              <a:solidFill>
                <a:srgbClr val="DDDDDD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市场参考价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128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3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3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31.00</a:t>
            </a:r>
            <a:endParaRPr sz="13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型号：DSM-9351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规格：40×30×60Cm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材质：牛津布+铁管</a:t>
            </a: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装箱明细：15PCS/箱</a:t>
            </a:r>
          </a:p>
          <a:p>
            <a:pPr lvl="0">
              <a:lnSpc>
                <a:spcPct val="150000"/>
              </a:lnSpc>
            </a:pP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超大空间收纳篮，可收纳换洗衣物玩具杂物等；平稳支架设计，承重力强，安全耐用；不用时可收起，节省空间。</a:t>
            </a:r>
          </a:p>
        </p:txBody>
      </p:sp>
      <p:sp>
        <p:nvSpPr>
          <p:cNvPr id="747" name="Shape 747"/>
          <p:cNvSpPr/>
          <p:nvPr/>
        </p:nvSpPr>
        <p:spPr>
          <a:xfrm>
            <a:off x="7757556" y="-11562"/>
            <a:ext cx="1390668" cy="194458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535353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8104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38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611</cp:revision>
  <dcterms:created xsi:type="dcterms:W3CDTF">2016-12-01T07:26:00Z</dcterms:created>
  <dcterms:modified xsi:type="dcterms:W3CDTF">2018-02-09T08:47:22Z</dcterms:modified>
</cp:coreProperties>
</file>