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4W4A8710.jpg"/>
          <p:cNvPicPr>
            <a:picLocks noChangeAspect="1" noChangeArrowheads="1"/>
          </p:cNvPicPr>
          <p:nvPr/>
        </p:nvPicPr>
        <p:blipFill>
          <a:blip r:embed="rId3"/>
          <a:srcRect l="8575" t="13241" b="4004"/>
          <a:stretch>
            <a:fillRect/>
          </a:stretch>
        </p:blipFill>
        <p:spPr bwMode="auto">
          <a:xfrm>
            <a:off x="3603728" y="0"/>
            <a:ext cx="5540272" cy="685800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rgbClr val="F6DFA4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164387" y="1064862"/>
            <a:ext cx="3450676" cy="47243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米奇小旋风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手持风扇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DSM-RF119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128.00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36.00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额定电压：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DC3.7V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功率：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锂电池容量：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1800mAH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经典米奇外形，可爱梦幻的色彩搭配；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2.USB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充电式，持久耐用，便于携带；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人性化手持设计，便于携带，一键控制，三档可调节；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可折叠放置桌面，消暑清凉之必备单品；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充满电后，可持续使用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150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分钟。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39080" y="5947237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独特造型，持久耐用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3139" y="117322"/>
            <a:ext cx="1758950" cy="1279525"/>
          </a:xfrm>
          <a:prstGeom prst="rect">
            <a:avLst/>
          </a:prstGeom>
          <a:noFill/>
        </p:spPr>
      </p:pic>
      <p:pic>
        <p:nvPicPr>
          <p:cNvPr id="5122" name="Picture 2" descr="C:\Users\Administrator\Desktop\49-56-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7658" y="5271404"/>
            <a:ext cx="1647405" cy="1682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2194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114</Words>
  <Application>Microsoft Office PowerPoint</Application>
  <PresentationFormat>全屏显示(4:3)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612</cp:revision>
  <dcterms:created xsi:type="dcterms:W3CDTF">2016-12-01T07:26:00Z</dcterms:created>
  <dcterms:modified xsi:type="dcterms:W3CDTF">2018-02-09T08:47:36Z</dcterms:modified>
</cp:coreProperties>
</file>