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7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istrator\Desktop\4W4A2574-XIU.jpg"/>
          <p:cNvPicPr>
            <a:picLocks noChangeAspect="1" noChangeArrowheads="1"/>
          </p:cNvPicPr>
          <p:nvPr/>
        </p:nvPicPr>
        <p:blipFill>
          <a:blip r:embed="rId2"/>
          <a:srcRect l="46680" t="33987" r="1721" b="3233"/>
          <a:stretch>
            <a:fillRect/>
          </a:stretch>
        </p:blipFill>
        <p:spPr bwMode="auto">
          <a:xfrm>
            <a:off x="3615063" y="0"/>
            <a:ext cx="5528937" cy="6861411"/>
          </a:xfrm>
          <a:prstGeom prst="rect">
            <a:avLst/>
          </a:prstGeom>
          <a:noFill/>
        </p:spPr>
      </p:pic>
      <p:sp>
        <p:nvSpPr>
          <p:cNvPr id="76" name="Shape 76"/>
          <p:cNvSpPr/>
          <p:nvPr/>
        </p:nvSpPr>
        <p:spPr>
          <a:xfrm>
            <a:off x="0" y="1064862"/>
            <a:ext cx="3613822" cy="57965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77" name="Shape 77"/>
          <p:cNvSpPr/>
          <p:nvPr/>
        </p:nvSpPr>
        <p:spPr>
          <a:xfrm>
            <a:off x="143838" y="1133020"/>
            <a:ext cx="3471225" cy="4378122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奇幻星云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双层透明隔热随手杯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DSM-AF092</a:t>
            </a:r>
            <a:endParaRPr sz="1200" b="1" dirty="0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78.00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24.00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8×8×21.4cm    350mL 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AS+PP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24pcs/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、独特的弹片出水方式，带来不一样的喝水体验。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、可单手操作喝水，在开车、锻炼、户外探险中，解放您的另一只手。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、材质环保安全，内外胆双层设计，比单层水杯保温效果更佳。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-10093" y="160826"/>
            <a:ext cx="3625156" cy="904036"/>
            <a:chOff x="-10093" y="160826"/>
            <a:chExt cx="3625156" cy="904036"/>
          </a:xfrm>
        </p:grpSpPr>
        <p:sp>
          <p:nvSpPr>
            <p:cNvPr id="14" name="矩形 13"/>
            <p:cNvSpPr/>
            <p:nvPr/>
          </p:nvSpPr>
          <p:spPr>
            <a:xfrm>
              <a:off x="0" y="160826"/>
              <a:ext cx="3603728" cy="58247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55178" y="223680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奇幻星云系列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-10093" y="757085"/>
              <a:ext cx="36251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方正超粗黑_GBK" panose="03000509000000000000" pitchFamily="65" charset="-122"/>
                  <a:ea typeface="方正超粗黑_GBK" panose="03000509000000000000" pitchFamily="65" charset="-122"/>
                </a:rPr>
                <a:t>MICKEY MOUSE FANTASY NEBULA</a:t>
              </a:r>
              <a:endParaRPr lang="zh-CN" alt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endParaRPr>
            </a:p>
          </p:txBody>
        </p:sp>
      </p:grp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717" y="5571092"/>
            <a:ext cx="1171916" cy="117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矩形 19"/>
          <p:cNvSpPr/>
          <p:nvPr/>
        </p:nvSpPr>
        <p:spPr>
          <a:xfrm>
            <a:off x="1764256" y="5811224"/>
            <a:ext cx="1266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扫二维码</a:t>
            </a: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动图展现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03728" y="6139150"/>
            <a:ext cx="5540272" cy="461665"/>
          </a:xfrm>
          <a:prstGeom prst="rect">
            <a:avLst/>
          </a:prstGeom>
          <a:solidFill>
            <a:srgbClr val="FFC000"/>
          </a:soli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  <a:reflection blurRad="6350" stA="50000" endA="300" endPos="900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78311" y="6127861"/>
            <a:ext cx="3206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快乐随行，自由携带</a:t>
            </a:r>
            <a:endParaRPr lang="zh-CN" altLang="en-US" sz="24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2012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4922</TotalTime>
  <Words>113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613</cp:revision>
  <dcterms:created xsi:type="dcterms:W3CDTF">2016-12-01T07:26:00Z</dcterms:created>
  <dcterms:modified xsi:type="dcterms:W3CDTF">2018-02-09T08:47:58Z</dcterms:modified>
</cp:coreProperties>
</file>