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esktop\4W4A2574-XIU.jpg"/>
          <p:cNvPicPr>
            <a:picLocks noChangeAspect="1" noChangeArrowheads="1"/>
          </p:cNvPicPr>
          <p:nvPr/>
        </p:nvPicPr>
        <p:blipFill>
          <a:blip r:embed="rId2"/>
          <a:srcRect l="9430" t="32268" r="42744" b="9508"/>
          <a:stretch>
            <a:fillRect/>
          </a:stretch>
        </p:blipFill>
        <p:spPr bwMode="auto">
          <a:xfrm>
            <a:off x="3615063" y="-4085"/>
            <a:ext cx="5528937" cy="6865496"/>
          </a:xfrm>
          <a:prstGeom prst="rect">
            <a:avLst/>
          </a:prstGeom>
          <a:noFill/>
        </p:spPr>
      </p:pic>
      <p:sp>
        <p:nvSpPr>
          <p:cNvPr id="76" name="Shape 76"/>
          <p:cNvSpPr/>
          <p:nvPr/>
        </p:nvSpPr>
        <p:spPr>
          <a:xfrm>
            <a:off x="0" y="1064862"/>
            <a:ext cx="3613822" cy="5796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38554" y="1223888"/>
            <a:ext cx="2327560" cy="36163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奇幻星云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双层晶莹随手杯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DSM-AF093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48.00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13.00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7.5×7.5×18.5cm   380mL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、食品级材质，易清洗，健康卫生；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、双层防烫，提手设计易携带。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4" name="矩形 13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奇幻星云系列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MICKEY MOUSE FANTASY NEBULA</a:t>
              </a:r>
              <a:endParaRPr lang="zh-CN" alt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10246" name="Picture 6" descr="C:\Users\Administrator\Desktop\随手杯-改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717" y="4768947"/>
            <a:ext cx="2119709" cy="2092463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3603728" y="6139150"/>
            <a:ext cx="5540272" cy="461665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59200" y="6127861"/>
            <a:ext cx="538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带上我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居家、办公、出行我都能胜任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!</a:t>
            </a:r>
            <a:endParaRPr lang="zh-CN" altLang="en-US" sz="2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870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</TotalTime>
  <Words>76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614</cp:revision>
  <dcterms:created xsi:type="dcterms:W3CDTF">2016-12-01T07:26:00Z</dcterms:created>
  <dcterms:modified xsi:type="dcterms:W3CDTF">2018-02-09T08:48:15Z</dcterms:modified>
</cp:coreProperties>
</file>