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4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百得-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35" y="0"/>
            <a:ext cx="9152268" cy="6858000"/>
          </a:xfrm>
          <a:prstGeom prst="rect">
            <a:avLst/>
          </a:prstGeom>
        </p:spPr>
      </p:pic>
      <p:pic>
        <p:nvPicPr>
          <p:cNvPr id="11" name="图片 10" descr="百得-0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00760" y="1643050"/>
            <a:ext cx="2595622" cy="1968109"/>
          </a:xfrm>
          <a:prstGeom prst="rect">
            <a:avLst/>
          </a:prstGeom>
        </p:spPr>
      </p:pic>
      <p:sp>
        <p:nvSpPr>
          <p:cNvPr id="3" name="Shape 70"/>
          <p:cNvSpPr/>
          <p:nvPr/>
        </p:nvSpPr>
        <p:spPr>
          <a:xfrm>
            <a:off x="5678170" y="4002405"/>
            <a:ext cx="3240405" cy="254444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lvl="0" fontAlgn="auto">
              <a:lnSpc>
                <a:spcPct val="100000"/>
              </a:lnSpc>
            </a:pPr>
            <a:r>
              <a:rPr sz="14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4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599.00</a:t>
            </a:r>
          </a:p>
          <a:p>
            <a:pPr lvl="0" fontAlgn="auto">
              <a:lnSpc>
                <a:spcPct val="100000"/>
              </a:lnSpc>
            </a:pPr>
            <a:r>
              <a:rPr sz="1400" dirty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4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345</a:t>
            </a:r>
            <a:r>
              <a:rPr sz="14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.00</a:t>
            </a:r>
          </a:p>
          <a:p>
            <a:pPr lvl="0" fontAlgn="auto">
              <a:lnSpc>
                <a:spcPct val="100000"/>
              </a:lnSpc>
            </a:pPr>
            <a:endParaRPr lang="en-US" altLang="zh-CN" sz="1400" b="1" dirty="0" smtClean="0">
              <a:solidFill>
                <a:schemeClr val="bg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KR504REWB-A9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百得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500W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手动工具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+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冲击钻套装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规  格：</a:t>
            </a:r>
            <a:r>
              <a:rPr lang="en-US" altLang="zh-CN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41.5×34.5×12cm</a:t>
            </a:r>
            <a:endParaRPr lang="en-US" altLang="zh-CN" sz="900" dirty="0" smtClean="0">
              <a:solidFill>
                <a:srgbClr val="9096A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材  质：外壳工程塑料、电机金属材质</a:t>
            </a:r>
            <a:endParaRPr lang="zh-CN" altLang="en-US" sz="900" dirty="0" smtClean="0">
              <a:solidFill>
                <a:srgbClr val="9096A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（定转子为铜质材料）</a:t>
            </a:r>
            <a:endParaRPr lang="zh-CN" altLang="en-US" sz="900" dirty="0" smtClean="0">
              <a:solidFill>
                <a:srgbClr val="9096A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装箱明细：</a:t>
            </a:r>
            <a:r>
              <a:rPr lang="en-US" altLang="zh-CN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4PCS/</a:t>
            </a:r>
            <a:r>
              <a:rPr lang="zh-CN" altLang="en-US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箱 </a:t>
            </a:r>
            <a:endParaRPr lang="en-US" altLang="zh-CN" sz="900" dirty="0">
              <a:solidFill>
                <a:srgbClr val="9096A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zh-CN" altLang="en-US" sz="900" dirty="0" smtClean="0">
              <a:solidFill>
                <a:schemeClr val="bg1">
                  <a:lumMod val="6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defRPr/>
            </a:pPr>
            <a:r>
              <a:rPr lang="en-US" altLang="zh-CN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·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产品组成：</a:t>
            </a:r>
            <a:endParaRPr lang="zh-CN" altLang="en-US" sz="900" dirty="0">
              <a:solidFill>
                <a:srgbClr val="9096A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500W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冲击钻、百得品牌手动工具一套、常用钻头一批</a:t>
            </a:r>
            <a:r>
              <a:rPr lang="zh-CN" altLang="en-US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、常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用螺丝批一组、常用套筒一组、延长杆一根、常用</a:t>
            </a:r>
            <a:r>
              <a:rPr lang="zh-CN" altLang="en-US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配件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（膨胀螺丝、螺丝）</a:t>
            </a:r>
            <a:r>
              <a:rPr lang="en-US" altLang="zh-CN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袋</a:t>
            </a:r>
            <a:endParaRPr lang="zh-CN" altLang="en-US" sz="900" dirty="0">
              <a:solidFill>
                <a:srgbClr val="9096A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·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主件 </a:t>
            </a:r>
            <a:r>
              <a:rPr lang="en-US" altLang="zh-CN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+ 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配件 </a:t>
            </a:r>
            <a:r>
              <a:rPr lang="en-US" altLang="zh-CN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+ 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吹塑盒 共计</a:t>
            </a:r>
            <a:r>
              <a:rPr lang="en-US" altLang="zh-CN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99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件</a:t>
            </a:r>
            <a:endParaRPr lang="en-US" altLang="zh-CN" sz="900" dirty="0" smtClean="0">
              <a:solidFill>
                <a:schemeClr val="bg1">
                  <a:lumMod val="6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黑体" panose="02010609060101010101" charset="-122"/>
              <a:sym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657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4881</TotalTime>
  <Words>104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475</cp:revision>
  <dcterms:created xsi:type="dcterms:W3CDTF">2016-12-01T07:26:00Z</dcterms:created>
  <dcterms:modified xsi:type="dcterms:W3CDTF">2018-02-09T07:26:59Z</dcterms:modified>
</cp:coreProperties>
</file>