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8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28040" y="1092998"/>
            <a:ext cx="2560955" cy="44704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米奇</a:t>
            </a:r>
            <a:r>
              <a:rPr lang="en-US" altLang="zh-CN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•</a:t>
            </a: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源瓷生活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流金岁月马克杯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rgbClr val="7849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rgbClr val="7849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DSM-AE065</a:t>
            </a:r>
            <a:endParaRPr sz="1200" b="1" dirty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68.00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24.00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14×9.5×9.5cm    420mL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材质：强化瓷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16pcs/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高温烧制，制作精细。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色泽光润，简约大方。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瓷质细腻，易清洗。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使用寿命长，强度好。 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5.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采用隔离色釉工艺，图案立体生动。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源瓷生活系列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THE ORIGINAL CERAMIC LIFE</a:t>
              </a:r>
              <a:endParaRPr lang="zh-CN" altLang="en-US" sz="1400" dirty="0">
                <a:solidFill>
                  <a:schemeClr val="tx1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13315" name="Picture 3" descr="C:\Users\Administrator\Desktop\4W4A247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5063" y="0"/>
            <a:ext cx="5528937" cy="6862626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7399" y="5422812"/>
            <a:ext cx="1324777" cy="132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>
          <a:xfrm>
            <a:off x="1764256" y="5811224"/>
            <a:ext cx="1266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扫二维码</a:t>
            </a: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动图展现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27680" y="362179"/>
            <a:ext cx="341632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27680" y="362179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闲适时光，</a:t>
            </a:r>
            <a:endParaRPr lang="en-US" altLang="zh-CN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静静地享受这一刻的清雅逸趣！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203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4923</TotalTime>
  <Words>110</Words>
  <Application>Microsoft Office PowerPoint</Application>
  <PresentationFormat>全屏显示(4:3)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615</cp:revision>
  <dcterms:created xsi:type="dcterms:W3CDTF">2016-12-01T07:26:00Z</dcterms:created>
  <dcterms:modified xsi:type="dcterms:W3CDTF">2018-02-09T08:48:26Z</dcterms:modified>
</cp:coreProperties>
</file>